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68" r:id="rId5"/>
    <p:sldId id="259" r:id="rId6"/>
    <p:sldId id="260" r:id="rId7"/>
    <p:sldId id="269" r:id="rId8"/>
    <p:sldId id="267" r:id="rId9"/>
    <p:sldId id="266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73" d="100"/>
          <a:sy n="73" d="100"/>
        </p:scale>
        <p:origin x="6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953D-500F-4C49-B556-BA493B2068D8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0B008-9D2D-4095-9ACB-537F4E02F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81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953D-500F-4C49-B556-BA493B2068D8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0B008-9D2D-4095-9ACB-537F4E02F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51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953D-500F-4C49-B556-BA493B2068D8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0B008-9D2D-4095-9ACB-537F4E02F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908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953D-500F-4C49-B556-BA493B2068D8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0B008-9D2D-4095-9ACB-537F4E02F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02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953D-500F-4C49-B556-BA493B2068D8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0B008-9D2D-4095-9ACB-537F4E02F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78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953D-500F-4C49-B556-BA493B2068D8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0B008-9D2D-4095-9ACB-537F4E02F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546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953D-500F-4C49-B556-BA493B2068D8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0B008-9D2D-4095-9ACB-537F4E02F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4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953D-500F-4C49-B556-BA493B2068D8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0B008-9D2D-4095-9ACB-537F4E02F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273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953D-500F-4C49-B556-BA493B2068D8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0B008-9D2D-4095-9ACB-537F4E02F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82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953D-500F-4C49-B556-BA493B2068D8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0B008-9D2D-4095-9ACB-537F4E02F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66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953D-500F-4C49-B556-BA493B2068D8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0B008-9D2D-4095-9ACB-537F4E02F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03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953D-500F-4C49-B556-BA493B2068D8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0B008-9D2D-4095-9ACB-537F4E02F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64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APES 1/16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Prepare for some brief notes on Urbanization</a:t>
            </a:r>
          </a:p>
          <a:p>
            <a:r>
              <a:rPr lang="en-US" sz="3200" dirty="0" smtClean="0"/>
              <a:t>Then we will continue with our Land Use Plan</a:t>
            </a:r>
          </a:p>
          <a:p>
            <a:r>
              <a:rPr lang="en-US" sz="3200" dirty="0" smtClean="0"/>
              <a:t>P.1: 8:30 is our designated assembly time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52434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Test on Thursday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Chapter 8: AP Level! Review PowerPoints, reading guides, textbook</a:t>
            </a:r>
          </a:p>
          <a:p>
            <a:r>
              <a:rPr lang="en-US" sz="3600" dirty="0" smtClean="0"/>
              <a:t>Chapter 10</a:t>
            </a:r>
          </a:p>
          <a:p>
            <a:pPr lvl="1"/>
            <a:r>
              <a:rPr lang="en-US" sz="3200" dirty="0" smtClean="0"/>
              <a:t>Know all bolded definitions and be able to give an example</a:t>
            </a:r>
            <a:endParaRPr lang="en-US" sz="3200" dirty="0"/>
          </a:p>
          <a:p>
            <a:pPr lvl="1"/>
            <a:r>
              <a:rPr lang="en-US" sz="3200" dirty="0" smtClean="0"/>
              <a:t>Know the categories of public lands in the U.S., which federal agency is in charge of them, and what’s allowed there (don’t worry about U.N./International Categories- they’re similar)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46561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Urbanization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Cities, Suburbs and </a:t>
            </a:r>
            <a:r>
              <a:rPr lang="en-US" sz="2800" dirty="0"/>
              <a:t>t</a:t>
            </a:r>
            <a:r>
              <a:rPr lang="en-US" sz="2800" dirty="0" smtClean="0"/>
              <a:t>heir Environmental Impacts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54360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42406" y="529046"/>
            <a:ext cx="85344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Advantages of Urbanization</a:t>
            </a:r>
            <a:endParaRPr lang="en-US" sz="5400" b="1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2045"/>
            <a:ext cx="4137504" cy="478100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endParaRPr lang="en-US" altLang="en-US" dirty="0"/>
          </a:p>
          <a:p>
            <a:pPr lvl="1"/>
            <a:r>
              <a:rPr lang="en-US" altLang="en-US" sz="3200" dirty="0" smtClean="0"/>
              <a:t>Smaller footprint per capita</a:t>
            </a:r>
            <a:endParaRPr lang="en-US" altLang="en-US" sz="3200" dirty="0"/>
          </a:p>
          <a:p>
            <a:pPr lvl="1" eaLnBrk="1" hangingPunct="1"/>
            <a:r>
              <a:rPr lang="en-US" altLang="en-US" sz="3200" dirty="0" smtClean="0"/>
              <a:t>Decreased </a:t>
            </a:r>
            <a:r>
              <a:rPr lang="en-US" altLang="en-US" sz="3200" dirty="0"/>
              <a:t>birth rates reduces environmental </a:t>
            </a:r>
            <a:r>
              <a:rPr lang="en-US" altLang="en-US" sz="3200" dirty="0" smtClean="0"/>
              <a:t>pressures</a:t>
            </a:r>
            <a:endParaRPr lang="en-US" altLang="en-US" sz="3200" dirty="0"/>
          </a:p>
          <a:p>
            <a:pPr lvl="1" eaLnBrk="1" hangingPunct="1"/>
            <a:r>
              <a:rPr lang="en-US" altLang="en-US" sz="3200" dirty="0" smtClean="0"/>
              <a:t>Population </a:t>
            </a:r>
            <a:r>
              <a:rPr lang="en-US" altLang="en-US" sz="3200" dirty="0"/>
              <a:t>concentration impacts biodiversity </a:t>
            </a:r>
            <a:r>
              <a:rPr lang="en-US" altLang="en-US" sz="3200" dirty="0" smtClean="0"/>
              <a:t>less</a:t>
            </a:r>
          </a:p>
          <a:p>
            <a:pPr lvl="1" eaLnBrk="1" hangingPunct="1"/>
            <a:r>
              <a:rPr lang="en-US" altLang="en-US" sz="3200" dirty="0" smtClean="0"/>
              <a:t>What else?</a:t>
            </a:r>
            <a:endParaRPr lang="en-US" alt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7138" y="1807027"/>
            <a:ext cx="7031239" cy="4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37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Disadvantages of Urbanization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Energy use</a:t>
            </a:r>
          </a:p>
          <a:p>
            <a:r>
              <a:rPr lang="en-US" dirty="0" smtClean="0"/>
              <a:t>Biological and municipal waste</a:t>
            </a:r>
          </a:p>
          <a:p>
            <a:r>
              <a:rPr lang="en-US" dirty="0" smtClean="0"/>
              <a:t>Urban heat islands</a:t>
            </a:r>
          </a:p>
          <a:p>
            <a:r>
              <a:rPr lang="en-US" dirty="0" smtClean="0"/>
              <a:t>Pollution: air, water, noise</a:t>
            </a:r>
          </a:p>
          <a:p>
            <a:r>
              <a:rPr lang="en-US" dirty="0" smtClean="0"/>
              <a:t>Huge overall footprint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1126" y="1449978"/>
            <a:ext cx="6150874" cy="531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847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777" y="843884"/>
            <a:ext cx="4850674" cy="2604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901337" y="4162697"/>
            <a:ext cx="11194869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 b="0" i="0" dirty="0">
                <a:latin typeface="+mn-lt"/>
              </a:rPr>
              <a:t>The enormous amount of heat generated creates an </a:t>
            </a:r>
            <a:r>
              <a:rPr lang="en-US" altLang="en-US" sz="2800" b="0" i="0" dirty="0">
                <a:solidFill>
                  <a:srgbClr val="FF0000"/>
                </a:solidFill>
                <a:latin typeface="+mn-lt"/>
              </a:rPr>
              <a:t>urban heat </a:t>
            </a:r>
            <a:r>
              <a:rPr lang="en-US" altLang="en-US" sz="2800" b="0" i="0" dirty="0" smtClean="0">
                <a:solidFill>
                  <a:srgbClr val="FF0000"/>
                </a:solidFill>
                <a:latin typeface="+mn-lt"/>
              </a:rPr>
              <a:t>island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 b="0" i="0" dirty="0" smtClean="0">
                <a:latin typeface="+mn-lt"/>
              </a:rPr>
              <a:t>Air pollution particles trap heat</a:t>
            </a:r>
            <a:endParaRPr lang="en-US" altLang="en-US" sz="2800" b="0" i="0" dirty="0">
              <a:latin typeface="+mn-lt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 b="0" i="0" dirty="0">
                <a:latin typeface="+mn-lt"/>
              </a:rPr>
              <a:t>Additional heat changes climate of surrounding area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b="0" i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81" y="310908"/>
            <a:ext cx="6072777" cy="341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24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04949" y="432163"/>
            <a:ext cx="8534400" cy="685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Disadvantages of Urbanization</a:t>
            </a:r>
            <a:endParaRPr lang="en-US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4766" y="1524000"/>
            <a:ext cx="9407434" cy="41148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Excessive noise exposure </a:t>
            </a:r>
            <a:r>
              <a:rPr lang="en-US" altLang="en-US" sz="3200" dirty="0" smtClean="0">
                <a:sym typeface="Symbol" panose="05050102010706020507" pitchFamily="18" charset="2"/>
              </a:rPr>
              <a:t></a:t>
            </a:r>
            <a:r>
              <a:rPr lang="en-US" altLang="en-US" sz="3200" dirty="0" smtClean="0"/>
              <a:t> health effects</a:t>
            </a:r>
          </a:p>
          <a:p>
            <a:pPr lvl="1" eaLnBrk="1" hangingPunct="1"/>
            <a:r>
              <a:rPr lang="en-US" altLang="en-US" sz="2800" dirty="0" smtClean="0"/>
              <a:t>Hearing loss, hypertension, muscle tension, migraines, headaches, higher cholesterol levels, gastric ulcers, irritability, insomnia, psychological disorders, aggression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497" y="3466737"/>
            <a:ext cx="91440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237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Urban Sprawl = Rise of Suburbs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18047"/>
            <a:ext cx="10515600" cy="3851774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Induced demand </a:t>
            </a:r>
            <a:r>
              <a:rPr lang="en-US" dirty="0" smtClean="0"/>
              <a:t>caused by policies like the Highway Trust Fund, which uses federal gas taxes to fund new highway construction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410834"/>
            <a:ext cx="6046356" cy="42076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42" y="1410834"/>
            <a:ext cx="5900975" cy="391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084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Urban Sprawl leads to Urban Blight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4772" y="1027906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352" y="1690688"/>
            <a:ext cx="5538775" cy="44917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076994"/>
            <a:ext cx="5715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06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/>
              <a:t>Smart </a:t>
            </a:r>
            <a:r>
              <a:rPr lang="en-US" altLang="en-US" b="1" dirty="0" smtClean="0"/>
              <a:t>Growth </a:t>
            </a:r>
            <a:r>
              <a:rPr lang="en-US" altLang="en-US" b="1" dirty="0"/>
              <a:t>T</a:t>
            </a:r>
            <a:r>
              <a:rPr lang="en-US" altLang="en-US" b="1" dirty="0" smtClean="0"/>
              <a:t>ools</a:t>
            </a:r>
            <a:endParaRPr lang="en-US" altLang="en-US" b="1" dirty="0" smtClean="0"/>
          </a:p>
        </p:txBody>
      </p:sp>
      <p:sp>
        <p:nvSpPr>
          <p:cNvPr id="102403" name="Content Placeholder 2"/>
          <p:cNvSpPr>
            <a:spLocks noGrp="1"/>
          </p:cNvSpPr>
          <p:nvPr>
            <p:ph idx="1"/>
          </p:nvPr>
        </p:nvSpPr>
        <p:spPr>
          <a:xfrm>
            <a:off x="485503" y="1825624"/>
            <a:ext cx="4870269" cy="4351338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Zoning for Mixed-Use Structures</a:t>
            </a:r>
          </a:p>
          <a:p>
            <a:r>
              <a:rPr lang="en-US" altLang="en-US" dirty="0" smtClean="0"/>
              <a:t>In-filling</a:t>
            </a:r>
          </a:p>
          <a:p>
            <a:r>
              <a:rPr lang="en-US" altLang="en-US" dirty="0" smtClean="0"/>
              <a:t>Transit-oriented development</a:t>
            </a:r>
          </a:p>
          <a:p>
            <a:r>
              <a:rPr lang="en-US" altLang="en-US" dirty="0" smtClean="0"/>
              <a:t>Urban growth boundaries</a:t>
            </a:r>
          </a:p>
          <a:p>
            <a:pPr marL="0" indent="0">
              <a:buNone/>
            </a:pPr>
            <a:r>
              <a:rPr lang="en-US" altLang="en-US" dirty="0" smtClean="0"/>
              <a:t>(see more in the textbook)</a:t>
            </a:r>
          </a:p>
          <a:p>
            <a:pPr marL="0" indent="0">
              <a:buNone/>
            </a:pPr>
            <a:r>
              <a:rPr lang="en-US" altLang="en-US" dirty="0" smtClean="0"/>
              <a:t>King County passed the Growth Management Act in 1990, which requires these (and other) Smart Growth principles.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139" y="0"/>
            <a:ext cx="3736896" cy="2759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2570" y="2711062"/>
            <a:ext cx="6039430" cy="414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555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273</Words>
  <Application>Microsoft Office PowerPoint</Application>
  <PresentationFormat>Widescreen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Symbol</vt:lpstr>
      <vt:lpstr>Times New Roman</vt:lpstr>
      <vt:lpstr>Office Theme</vt:lpstr>
      <vt:lpstr>APES 1/16</vt:lpstr>
      <vt:lpstr>Urbanization</vt:lpstr>
      <vt:lpstr>Advantages of Urbanization</vt:lpstr>
      <vt:lpstr>Disadvantages of Urbanization</vt:lpstr>
      <vt:lpstr>PowerPoint Presentation</vt:lpstr>
      <vt:lpstr>Disadvantages of Urbanization</vt:lpstr>
      <vt:lpstr>Urban Sprawl = Rise of Suburbs</vt:lpstr>
      <vt:lpstr>Urban Sprawl leads to Urban Blight</vt:lpstr>
      <vt:lpstr>Smart Growth Tools</vt:lpstr>
      <vt:lpstr>Test on Thursday</vt:lpstr>
    </vt:vector>
  </TitlesOfParts>
  <Company>Tahoma School District No. 409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Urbanization</dc:title>
  <dc:creator>Tyrell Hardtke</dc:creator>
  <cp:lastModifiedBy>Tyrell Hardtke</cp:lastModifiedBy>
  <cp:revision>5</cp:revision>
  <dcterms:created xsi:type="dcterms:W3CDTF">2018-01-16T03:49:20Z</dcterms:created>
  <dcterms:modified xsi:type="dcterms:W3CDTF">2018-01-16T04:28:28Z</dcterms:modified>
</cp:coreProperties>
</file>