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7" r:id="rId4"/>
    <p:sldId id="268" r:id="rId5"/>
    <p:sldId id="266" r:id="rId6"/>
    <p:sldId id="270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08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6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30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47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75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1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78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87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014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38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1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25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4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32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146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63965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558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290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025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327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0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91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7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00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7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01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6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4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42FBB8E-362B-4741-A1B1-6DADF04F7D9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B4BD1-2FFF-4F05-8D9F-8BCF4D5B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634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1580" y="457200"/>
            <a:ext cx="8825658" cy="1253131"/>
          </a:xfrm>
        </p:spPr>
        <p:txBody>
          <a:bodyPr/>
          <a:lstStyle/>
          <a:p>
            <a:r>
              <a:rPr lang="en-US" dirty="0" smtClean="0"/>
              <a:t>APES 1/31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7780" y="2186580"/>
            <a:ext cx="8825658" cy="86142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Take out your alternative agriculture review assignment for </a:t>
            </a:r>
            <a:r>
              <a:rPr lang="en-US" sz="2400" b="1" dirty="0" smtClean="0">
                <a:solidFill>
                  <a:schemeClr val="tx1"/>
                </a:solidFill>
              </a:rPr>
              <a:t>check-off</a:t>
            </a:r>
          </a:p>
          <a:p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rgbClr val="FFFF00"/>
                </a:solidFill>
              </a:rPr>
              <a:t>Choose a new seat! You must have a new person on both your right and left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endParaRPr lang="en-US" sz="2400" b="1" dirty="0">
              <a:solidFill>
                <a:schemeClr val="tx1"/>
              </a:solidFill>
            </a:endParaRPr>
          </a:p>
          <a:p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535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11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16 Multiple Choice + 1 FRQ</a:t>
            </a:r>
          </a:p>
          <a:p>
            <a:r>
              <a:rPr lang="en-US" sz="2800" b="1" dirty="0"/>
              <a:t>P</a:t>
            </a:r>
            <a:r>
              <a:rPr lang="en-US" sz="2800" b="1" dirty="0" smtClean="0"/>
              <a:t>ut your test materials in the folder when done</a:t>
            </a:r>
          </a:p>
          <a:p>
            <a:r>
              <a:rPr lang="en-US" sz="2800" b="1" dirty="0" smtClean="0"/>
              <a:t>Work on the first page of the Chapter 12-13 Reading Guide (due next time)</a:t>
            </a:r>
          </a:p>
          <a:p>
            <a:r>
              <a:rPr lang="en-US" sz="2800" b="1" dirty="0" smtClean="0"/>
              <a:t>No calculators </a:t>
            </a:r>
            <a:r>
              <a:rPr lang="en-US" sz="2800" b="1" dirty="0" smtClean="0">
                <a:sym typeface="Wingdings" panose="05000000000000000000" pitchFamily="2" charset="2"/>
              </a:rPr>
              <a:t>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52920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 your own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568057"/>
              </p:ext>
            </p:extLst>
          </p:nvPr>
        </p:nvGraphicFramePr>
        <p:xfrm>
          <a:off x="1103313" y="2052638"/>
          <a:ext cx="894715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2251144617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1988352189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1658654363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3409079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A (white)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914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r>
                        <a:rPr lang="en-US" baseline="0" dirty="0" smtClean="0"/>
                        <a:t>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 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711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</a:t>
                      </a:r>
                      <a:r>
                        <a:rPr lang="en-US" baseline="0" dirty="0" smtClean="0"/>
                        <a:t>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 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775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9.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 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080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13.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 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302928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0554700"/>
              </p:ext>
            </p:extLst>
          </p:nvPr>
        </p:nvGraphicFramePr>
        <p:xfrm>
          <a:off x="1103313" y="4334283"/>
          <a:ext cx="894715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2251144617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1988352189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1658654363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3409079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B</a:t>
                      </a:r>
                      <a:r>
                        <a:rPr lang="en-US" baseline="0" dirty="0" smtClean="0"/>
                        <a:t> (blue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914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r>
                        <a:rPr lang="en-US" baseline="0" dirty="0" smtClean="0"/>
                        <a:t>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 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711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</a:t>
                      </a:r>
                      <a:r>
                        <a:rPr lang="en-US" baseline="0" dirty="0" smtClean="0"/>
                        <a:t>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 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775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9.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 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080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13.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 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302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89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Unit Pre-Test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pairs</a:t>
            </a:r>
          </a:p>
          <a:p>
            <a:r>
              <a:rPr lang="en-US" sz="2800" dirty="0" smtClean="0"/>
              <a:t>On large paper, provided!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9052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Types and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834" y="1606732"/>
            <a:ext cx="9253019" cy="4641668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Potential									Joule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Chemical									Calorie (kcal)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Electrical									Watt/Kilowatt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Kinetic										BTU (British Thermal Unit)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Light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Heat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Sound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Mechanical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Nuclear</a:t>
            </a:r>
          </a:p>
        </p:txBody>
      </p:sp>
    </p:spTree>
    <p:extLst>
      <p:ext uri="{BB962C8B-B14F-4D97-AF65-F5344CB8AC3E}">
        <p14:creationId xmlns:p14="http://schemas.microsoft.com/office/powerpoint/2010/main" val="3710164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Page one (front side) of Chapter 12-13 Reading Guide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3080789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o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113</TotalTime>
  <Words>200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Wingdings</vt:lpstr>
      <vt:lpstr>Wingdings 2</vt:lpstr>
      <vt:lpstr>Wingdings 3</vt:lpstr>
      <vt:lpstr>HDOfficeLightV0</vt:lpstr>
      <vt:lpstr>Ion</vt:lpstr>
      <vt:lpstr>APES 1/31</vt:lpstr>
      <vt:lpstr>Chapter 11 Quiz</vt:lpstr>
      <vt:lpstr>Score your own</vt:lpstr>
      <vt:lpstr>Energy Unit Pre-Test</vt:lpstr>
      <vt:lpstr>Energy Types and Units</vt:lpstr>
      <vt:lpstr>Due Next Time</vt:lpstr>
    </vt:vector>
  </TitlesOfParts>
  <Company>Tahoma School District No. 409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APES 1.4 &amp; 1.5</dc:title>
  <dc:creator>Tyrell Hardtke</dc:creator>
  <cp:lastModifiedBy>Tyrell Hardtke</cp:lastModifiedBy>
  <cp:revision>13</cp:revision>
  <dcterms:created xsi:type="dcterms:W3CDTF">2016-01-04T04:03:24Z</dcterms:created>
  <dcterms:modified xsi:type="dcterms:W3CDTF">2018-01-31T15:28:02Z</dcterms:modified>
</cp:coreProperties>
</file>