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APES 10/16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752" y="4670246"/>
            <a:ext cx="8853882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Please take out your Cycles of Matter FRQ for scoring</a:t>
            </a:r>
          </a:p>
          <a:p>
            <a:r>
              <a:rPr lang="en-US" sz="2800" b="1" dirty="0" smtClean="0"/>
              <a:t>Get a laptop and 3 markers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3700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EcoColumn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Measure DO, Nitrates, Phosphates, pH, temp.</a:t>
            </a:r>
          </a:p>
          <a:p>
            <a:r>
              <a:rPr lang="en-US" sz="3200" dirty="0" smtClean="0"/>
              <a:t>Record what you added/subtracted</a:t>
            </a:r>
          </a:p>
          <a:p>
            <a:r>
              <a:rPr lang="en-US" sz="3200" dirty="0" smtClean="0"/>
              <a:t>Record observations (new column- major changes you notice, etc.)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164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Sulfur and </a:t>
            </a:r>
            <a:r>
              <a:rPr lang="en-US" dirty="0"/>
              <a:t>P</a:t>
            </a:r>
            <a:r>
              <a:rPr lang="en-US" dirty="0" smtClean="0"/>
              <a:t>hosphorus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795863" cy="5120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Trace:</a:t>
            </a:r>
          </a:p>
          <a:p>
            <a:r>
              <a:rPr lang="en-US" sz="3200" dirty="0" smtClean="0"/>
              <a:t>Color one: how do plants and animals get the element/compound?</a:t>
            </a:r>
          </a:p>
          <a:p>
            <a:r>
              <a:rPr lang="en-US" sz="3200" dirty="0" smtClean="0"/>
              <a:t>Color two: how does the element/compound enter aquatic systems?</a:t>
            </a:r>
          </a:p>
          <a:p>
            <a:r>
              <a:rPr lang="en-US" sz="3200" dirty="0" smtClean="0"/>
              <a:t>Color three: how does the element/compound enter the atmosphere?</a:t>
            </a:r>
          </a:p>
          <a:p>
            <a:r>
              <a:rPr lang="en-US" sz="3200" dirty="0" smtClean="0"/>
              <a:t>Color four: how does the element/compound return to the soil?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82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EcoColumn</a:t>
            </a:r>
            <a:r>
              <a:rPr lang="en-US" dirty="0" smtClean="0"/>
              <a:t> Reflection: Energy </a:t>
            </a:r>
            <a:r>
              <a:rPr lang="en-US" dirty="0" smtClean="0"/>
              <a:t>in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Google classroom</a:t>
            </a:r>
          </a:p>
          <a:p>
            <a:r>
              <a:rPr lang="en-US" sz="4400" dirty="0" smtClean="0"/>
              <a:t>This is due Friday!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870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Next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terms for water, carbon, nitrogen, phosphorus, sulfur cycles</a:t>
            </a:r>
          </a:p>
          <a:p>
            <a:r>
              <a:rPr lang="en-US" sz="3200" dirty="0" smtClean="0"/>
              <a:t>Main human interventions for each</a:t>
            </a:r>
          </a:p>
          <a:p>
            <a:r>
              <a:rPr lang="en-US" sz="3200" dirty="0" smtClean="0"/>
              <a:t>Use of each type of matter in living things</a:t>
            </a:r>
          </a:p>
          <a:p>
            <a:r>
              <a:rPr lang="en-US" sz="3200" dirty="0" smtClean="0"/>
              <a:t>Main steps of each cycle</a:t>
            </a:r>
          </a:p>
        </p:txBody>
      </p:sp>
    </p:spTree>
    <p:extLst>
      <p:ext uri="{BB962C8B-B14F-4D97-AF65-F5344CB8AC3E}">
        <p14:creationId xmlns:p14="http://schemas.microsoft.com/office/powerpoint/2010/main" val="331309824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</TotalTime>
  <Words>149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APES 10/16</vt:lpstr>
      <vt:lpstr>EcoColumn Time</vt:lpstr>
      <vt:lpstr>Sulfur and Phosphorus Cycles</vt:lpstr>
      <vt:lpstr>EcoColumn Reflection: Energy in Ecosystems</vt:lpstr>
      <vt:lpstr>Quiz Next Time!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 10/16</dc:title>
  <dc:creator>Tyrell Hardtke</dc:creator>
  <cp:lastModifiedBy>Tyrell Hardtke</cp:lastModifiedBy>
  <cp:revision>3</cp:revision>
  <dcterms:created xsi:type="dcterms:W3CDTF">2017-10-16T03:38:58Z</dcterms:created>
  <dcterms:modified xsi:type="dcterms:W3CDTF">2017-10-16T03:54:55Z</dcterms:modified>
</cp:coreProperties>
</file>