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61" r:id="rId3"/>
    <p:sldId id="257" r:id="rId4"/>
    <p:sldId id="259" r:id="rId5"/>
    <p:sldId id="258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17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5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909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0502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272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444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8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9594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01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3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9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1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555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0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7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09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1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787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Apes 10/31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/>
              <a:t>Please put </a:t>
            </a:r>
            <a:r>
              <a:rPr lang="en-US" sz="2800" b="1" i="1" dirty="0" err="1" smtClean="0"/>
              <a:t>ecocolumn</a:t>
            </a:r>
            <a:r>
              <a:rPr lang="en-US" sz="2800" b="1" i="1" dirty="0" smtClean="0"/>
              <a:t> reflection #2 in the inbox</a:t>
            </a:r>
          </a:p>
          <a:p>
            <a:r>
              <a:rPr lang="en-US" sz="2800" b="1" i="1" dirty="0" smtClean="0"/>
              <a:t>Get a laptop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71863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Today: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18277" y="2001332"/>
            <a:ext cx="10363826" cy="3424107"/>
          </a:xfrm>
        </p:spPr>
        <p:txBody>
          <a:bodyPr>
            <a:normAutofit/>
          </a:bodyPr>
          <a:lstStyle/>
          <a:p>
            <a:pPr marL="457200" indent="-457200">
              <a:buAutoNum type="alphaLcPeriod"/>
            </a:pPr>
            <a:r>
              <a:rPr lang="en-US" sz="2800" dirty="0" smtClean="0"/>
              <a:t>review/demo ocean currents (20)</a:t>
            </a:r>
          </a:p>
          <a:p>
            <a:pPr marL="457200" indent="-457200">
              <a:buAutoNum type="alphaLcPeriod"/>
            </a:pPr>
            <a:r>
              <a:rPr lang="en-US" sz="2800" dirty="0" smtClean="0"/>
              <a:t>October current event- in google classroom (30 minutes of work + 10 minutes to discuss)</a:t>
            </a:r>
          </a:p>
          <a:p>
            <a:pPr marL="457200" indent="-457200">
              <a:buAutoNum type="alphaLcPeriod"/>
            </a:pPr>
            <a:r>
              <a:rPr lang="en-US" sz="2800" dirty="0" smtClean="0"/>
              <a:t>Test topics (5)</a:t>
            </a:r>
          </a:p>
          <a:p>
            <a:pPr marL="457200" indent="-457200">
              <a:buAutoNum type="alphaLcPeriod"/>
            </a:pPr>
            <a:r>
              <a:rPr lang="en-US" sz="2800" dirty="0" smtClean="0"/>
              <a:t>Biomes project overview/begin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6070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vs. Thermohaline Currents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96389" y="2214694"/>
            <a:ext cx="4624251" cy="417304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Surface currents are moved by sun/wind/Coriolis</a:t>
            </a:r>
          </a:p>
          <a:p>
            <a:r>
              <a:rPr lang="en-US" sz="2400" dirty="0" smtClean="0"/>
              <a:t>Cold Thermohaline currents are deeper and driven by gravity/density</a:t>
            </a:r>
          </a:p>
          <a:p>
            <a:r>
              <a:rPr lang="en-US" sz="2400" dirty="0" smtClean="0"/>
              <a:t>They interact because warm water rises near the equator, and cold, saltier water sinks at the poles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3356" y="2076995"/>
            <a:ext cx="5873908" cy="368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1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 circulation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7646" y="2367092"/>
            <a:ext cx="10519954" cy="3824702"/>
          </a:xfrm>
        </p:spPr>
        <p:txBody>
          <a:bodyPr/>
          <a:lstStyle/>
          <a:p>
            <a:r>
              <a:rPr lang="en-US" dirty="0" smtClean="0"/>
              <a:t>I will add the following to the box of water: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/>
              <a:t>25 ml ice water (blue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25 </a:t>
            </a:r>
            <a:r>
              <a:rPr lang="en-US" dirty="0" smtClean="0"/>
              <a:t>ml hot </a:t>
            </a:r>
            <a:r>
              <a:rPr lang="en-US" smtClean="0"/>
              <a:t>water (red)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25 ml ice water with salt (green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25 ml room temp water with salt (yellow)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27371" y="3095896"/>
            <a:ext cx="4898572" cy="30958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How will the layers arrange themselves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and why?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How does each layer fit into the ocean circulation model?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37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Upwelling: another phenomenon that occurs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87" y="2219047"/>
            <a:ext cx="91440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608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current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Find it in Google classroom- we will complete and discuss it in the next 40 minutes!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1231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on </a:t>
            </a:r>
            <a:r>
              <a:rPr lang="en-US" dirty="0" err="1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Chapter 3: module 6 (the movement of energy),  7 (the movement of matter)</a:t>
            </a:r>
          </a:p>
          <a:p>
            <a:r>
              <a:rPr lang="en-US" dirty="0" smtClean="0"/>
              <a:t>Chapter 4: module 9 (the unequal heating of earth), 10 (air currents), 11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(ocean currents)</a:t>
            </a:r>
          </a:p>
          <a:p>
            <a:r>
              <a:rPr lang="en-US" dirty="0" smtClean="0"/>
              <a:t>About 35 mc and 1 </a:t>
            </a:r>
            <a:r>
              <a:rPr lang="en-US" dirty="0" err="1" smtClean="0"/>
              <a:t>frq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Study your notes and reading guides! </a:t>
            </a:r>
          </a:p>
        </p:txBody>
      </p:sp>
    </p:spTree>
    <p:extLst>
      <p:ext uri="{BB962C8B-B14F-4D97-AF65-F5344CB8AC3E}">
        <p14:creationId xmlns:p14="http://schemas.microsoft.com/office/powerpoint/2010/main" val="155246924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46</TotalTime>
  <Words>236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Droplet</vt:lpstr>
      <vt:lpstr>Apes 10/31</vt:lpstr>
      <vt:lpstr>Today:</vt:lpstr>
      <vt:lpstr>Surface vs. Thermohaline Currents</vt:lpstr>
      <vt:lpstr>Ocean circulation demo</vt:lpstr>
      <vt:lpstr>Upwelling: another phenomenon that occurs</vt:lpstr>
      <vt:lpstr>October current event</vt:lpstr>
      <vt:lpstr>Test on thursday</vt:lpstr>
    </vt:vector>
  </TitlesOfParts>
  <Company>Tahoma School District No. 409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Tyrell Hardtke</dc:creator>
  <cp:lastModifiedBy>Tyrell Hardtke</cp:lastModifiedBy>
  <cp:revision>7</cp:revision>
  <dcterms:created xsi:type="dcterms:W3CDTF">2017-10-30T02:13:39Z</dcterms:created>
  <dcterms:modified xsi:type="dcterms:W3CDTF">2017-10-31T14:24:33Z</dcterms:modified>
</cp:coreProperties>
</file>