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qEthRCqQ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Apes 10/6 student jobs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7017" y="2050870"/>
            <a:ext cx="10650583" cy="44805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Check your answers to the worksheets with the answer key (share with a partner).  Correct your answers and put it in the inbox.</a:t>
            </a:r>
          </a:p>
          <a:p>
            <a:pPr marL="457200" indent="-457200">
              <a:buAutoNum type="arabicPeriod"/>
            </a:pPr>
            <a:r>
              <a:rPr lang="en-US" dirty="0" smtClean="0"/>
              <a:t>Watch the amoeba sisters nutrient cycles video: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www.youtube.com/watch?v=NHqEthRCqQ4</a:t>
            </a:r>
            <a:endParaRPr lang="en-US" dirty="0" smtClean="0"/>
          </a:p>
          <a:p>
            <a:pPr marL="457200" indent="-457200">
              <a:buAutoNum type="arabicPeriod" startAt="3"/>
            </a:pPr>
            <a:r>
              <a:rPr lang="en-US" dirty="0" smtClean="0"/>
              <a:t>Do model 1 and 2 of the nutrient cycles packet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Flush your </a:t>
            </a:r>
            <a:r>
              <a:rPr lang="en-US" dirty="0" err="1" smtClean="0"/>
              <a:t>ecocolumn</a:t>
            </a:r>
            <a:r>
              <a:rPr lang="en-US" dirty="0" smtClean="0"/>
              <a:t> one last time</a:t>
            </a:r>
          </a:p>
          <a:p>
            <a:pPr marL="0" indent="0">
              <a:buNone/>
            </a:pPr>
            <a:r>
              <a:rPr lang="en-US" dirty="0" smtClean="0"/>
              <a:t>HW: entire nutrient cycles packet (no extension q’s)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 not waste your time today</a:t>
            </a:r>
          </a:p>
        </p:txBody>
      </p:sp>
    </p:spTree>
    <p:extLst>
      <p:ext uri="{BB962C8B-B14F-4D97-AF65-F5344CB8AC3E}">
        <p14:creationId xmlns:p14="http://schemas.microsoft.com/office/powerpoint/2010/main" val="11313527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Apes 10/6 student jobs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Tyrell Hardtke</dc:creator>
  <cp:lastModifiedBy>Tyrell Hardtke</cp:lastModifiedBy>
  <cp:revision>3</cp:revision>
  <dcterms:created xsi:type="dcterms:W3CDTF">2017-10-05T22:18:24Z</dcterms:created>
  <dcterms:modified xsi:type="dcterms:W3CDTF">2017-10-05T22:23:14Z</dcterms:modified>
</cp:coreProperties>
</file>