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ytimes.com/interactive/2017/10/05/climate/trump-environment-rules-reverse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8132" y="0"/>
            <a:ext cx="8676222" cy="3200400"/>
          </a:xfrm>
        </p:spPr>
        <p:txBody>
          <a:bodyPr/>
          <a:lstStyle/>
          <a:p>
            <a:r>
              <a:rPr lang="en-US" dirty="0" smtClean="0">
                <a:latin typeface="Bauhaus 93" panose="04030905020B02020C02" pitchFamily="82" charset="0"/>
              </a:rPr>
              <a:t>Apes 10/10</a:t>
            </a:r>
            <a:endParaRPr lang="en-US" dirty="0">
              <a:latin typeface="Bauhaus 93" panose="04030905020B02020C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Welcome back!</a:t>
            </a:r>
          </a:p>
          <a:p>
            <a:r>
              <a:rPr lang="en-US" sz="2800" b="1" dirty="0" smtClean="0"/>
              <a:t>Please take out your nutrient cycles packet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99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Soil salinization lab- 28 points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590" y="2312126"/>
            <a:ext cx="11051176" cy="423236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Question: 2 pts.</a:t>
            </a:r>
          </a:p>
          <a:p>
            <a:r>
              <a:rPr lang="en-US" sz="2400" b="1" dirty="0" smtClean="0"/>
              <a:t>Hypothesis: 2 pts.</a:t>
            </a:r>
          </a:p>
          <a:p>
            <a:r>
              <a:rPr lang="en-US" sz="2400" b="1" dirty="0" smtClean="0"/>
              <a:t>Sample </a:t>
            </a:r>
            <a:r>
              <a:rPr lang="en-US" sz="2400" b="1" dirty="0" err="1" smtClean="0"/>
              <a:t>calc</a:t>
            </a:r>
            <a:r>
              <a:rPr lang="en-US" sz="2400" b="1" dirty="0" smtClean="0"/>
              <a:t>: 2 pts.</a:t>
            </a:r>
          </a:p>
          <a:p>
            <a:r>
              <a:rPr lang="en-US" sz="2400" b="1" dirty="0" smtClean="0"/>
              <a:t>Data table: 4 pts.</a:t>
            </a:r>
          </a:p>
          <a:p>
            <a:r>
              <a:rPr lang="en-US" sz="2400" b="1" dirty="0" smtClean="0"/>
              <a:t>Graph: 4 pts.</a:t>
            </a:r>
          </a:p>
          <a:p>
            <a:r>
              <a:rPr lang="en-US" sz="2400" b="1" dirty="0" err="1" smtClean="0"/>
              <a:t>Clevr</a:t>
            </a:r>
            <a:r>
              <a:rPr lang="en-US" sz="2400" b="1" dirty="0" smtClean="0"/>
              <a:t> conclusion: 6 points</a:t>
            </a:r>
          </a:p>
          <a:p>
            <a:r>
              <a:rPr lang="en-US" sz="2400" b="1" dirty="0" smtClean="0"/>
              <a:t>8a: 4 pts</a:t>
            </a:r>
          </a:p>
          <a:p>
            <a:r>
              <a:rPr lang="en-US" sz="2400" b="1" dirty="0" smtClean="0"/>
              <a:t>8B: 4 pts.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Ecocolumns</a:t>
            </a:r>
            <a:r>
              <a:rPr lang="en-US" b="1" i="1" dirty="0"/>
              <a:t>:</a:t>
            </a:r>
            <a:r>
              <a:rPr lang="en-US" b="1" i="1" dirty="0" smtClean="0"/>
              <a:t> today’s tasks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872" y="2220687"/>
            <a:ext cx="10355080" cy="393627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Fill your aquatic chamber about 2/3 full bucket water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Add rinsed gravel, elodea (plant) and a fish!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Make a shared data table with these measurements and dates:</a:t>
            </a:r>
          </a:p>
          <a:p>
            <a:pPr marL="0" indent="0" algn="ctr">
              <a:buNone/>
            </a:pPr>
            <a:r>
              <a:rPr lang="en-US" sz="2800" dirty="0" smtClean="0"/>
              <a:t>10/10, 10/16, 10/26, 10/31, 11/6</a:t>
            </a:r>
          </a:p>
          <a:p>
            <a:pPr marL="0" indent="0" algn="ctr">
              <a:buNone/>
            </a:pPr>
            <a:r>
              <a:rPr lang="en-US" sz="2800" dirty="0" smtClean="0"/>
              <a:t>pH, nitrate, phosphate, temperature, dissolved oxygen, items added/subtracted</a:t>
            </a:r>
          </a:p>
          <a:p>
            <a:pPr marL="0" indent="0">
              <a:buNone/>
            </a:pPr>
            <a:r>
              <a:rPr lang="en-US" sz="2800" dirty="0" smtClean="0"/>
              <a:t>4. Rotate through the stations to get your measurements.  D.O., </a:t>
            </a:r>
            <a:r>
              <a:rPr lang="en-US" sz="2800" dirty="0"/>
              <a:t>n</a:t>
            </a:r>
            <a:r>
              <a:rPr lang="en-US" sz="2800" dirty="0" smtClean="0"/>
              <a:t>itrate, and phosphate take a while!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39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module 7 in </a:t>
            </a:r>
            <a:r>
              <a:rPr lang="en-US" dirty="0" err="1" smtClean="0"/>
              <a:t>ch.</a:t>
            </a:r>
            <a:r>
              <a:rPr lang="en-US" dirty="0" smtClean="0"/>
              <a:t> 3 reading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Do module 7 + end of module 6 + 7 multiple choice!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93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942" y="952499"/>
            <a:ext cx="2722664" cy="312420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www.nytimes.com/interactive/2017/10/05/climate/trump-environment-rules-reversed.html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93" y="535397"/>
            <a:ext cx="6096000" cy="3362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0" y="3480619"/>
            <a:ext cx="6213064" cy="31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31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37</TotalTime>
  <Words>163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Bauhaus 93</vt:lpstr>
      <vt:lpstr>Century Gothic</vt:lpstr>
      <vt:lpstr>Mesh</vt:lpstr>
      <vt:lpstr>Apes 10/10</vt:lpstr>
      <vt:lpstr>Soil salinization lab- 28 points</vt:lpstr>
      <vt:lpstr>Ecocolumns: today’s tasks</vt:lpstr>
      <vt:lpstr>Homework: module 7 in ch. 3 reading guide</vt:lpstr>
      <vt:lpstr>PowerPoint Presentation</vt:lpstr>
    </vt:vector>
  </TitlesOfParts>
  <Company>Tahoma School District No. 409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Apes 10/10</dc:title>
  <dc:creator>Tyrell Hardtke</dc:creator>
  <cp:lastModifiedBy>Tyrell Hardtke</cp:lastModifiedBy>
  <cp:revision>4</cp:revision>
  <dcterms:created xsi:type="dcterms:W3CDTF">2017-10-09T20:02:26Z</dcterms:created>
  <dcterms:modified xsi:type="dcterms:W3CDTF">2017-10-10T15:02:45Z</dcterms:modified>
</cp:coreProperties>
</file>