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4" r:id="rId3"/>
    <p:sldId id="260" r:id="rId4"/>
    <p:sldId id="268" r:id="rId5"/>
    <p:sldId id="275" r:id="rId6"/>
    <p:sldId id="276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7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6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0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64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77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29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2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22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2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8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5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8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7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A31813A-09AC-469F-AAE3-A7E5B311D695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2D78C47-3A28-47F6-8C35-A0472182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9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264" y="831272"/>
            <a:ext cx="8825658" cy="963917"/>
          </a:xfrm>
        </p:spPr>
        <p:txBody>
          <a:bodyPr/>
          <a:lstStyle/>
          <a:p>
            <a:r>
              <a:rPr lang="en-US" dirty="0" smtClean="0"/>
              <a:t>APES 11.6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264" y="1716840"/>
            <a:ext cx="9973709" cy="861420"/>
          </a:xfrm>
        </p:spPr>
        <p:txBody>
          <a:bodyPr>
            <a:noAutofit/>
          </a:bodyPr>
          <a:lstStyle/>
          <a:p>
            <a:endParaRPr lang="en-U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Take out for check-off: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Biome breakdown + module 13</a:t>
            </a:r>
          </a:p>
        </p:txBody>
      </p:sp>
    </p:spTree>
    <p:extLst>
      <p:ext uri="{BB962C8B-B14F-4D97-AF65-F5344CB8AC3E}">
        <p14:creationId xmlns:p14="http://schemas.microsoft.com/office/powerpoint/2010/main" val="1903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Finish eco-columns and analyze overall health of aquatic ecosystem</a:t>
            </a:r>
          </a:p>
          <a:p>
            <a:r>
              <a:rPr lang="en-US" sz="2800" dirty="0" smtClean="0"/>
              <a:t>Learn more about terrestrial and aquatic biomes through a small group project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016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EcoColumn</a:t>
            </a:r>
            <a:r>
              <a:rPr lang="en-US" dirty="0" smtClean="0"/>
              <a:t> Final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11" y="2351252"/>
            <a:ext cx="10827328" cy="34163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pH, temperature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Nitrate, phosphate, DO with test kits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Watch my alkalinity and turbidity demo.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Deconstruct!</a:t>
            </a:r>
          </a:p>
          <a:p>
            <a:pPr marL="0" indent="0">
              <a:buNone/>
            </a:pPr>
            <a:r>
              <a:rPr lang="en-US" sz="2400" dirty="0" smtClean="0"/>
              <a:t>	- return bugs and soil to forest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return fish to guppy tank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dump water and throw the column away in the dumpster</a:t>
            </a:r>
            <a:r>
              <a:rPr lang="en-US" sz="22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22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err="1" smtClean="0"/>
              <a:t>EcoColumn</a:t>
            </a:r>
            <a:r>
              <a:rPr lang="en-US" dirty="0" smtClean="0"/>
              <a:t> Group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522038" cy="34163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Find water quality parameters on my website</a:t>
            </a:r>
          </a:p>
          <a:p>
            <a:r>
              <a:rPr lang="en-US" sz="2400" b="1" dirty="0" smtClean="0"/>
              <a:t>Read them and use them to answer the GROUP reflection in Google classroom</a:t>
            </a:r>
          </a:p>
          <a:p>
            <a:r>
              <a:rPr lang="en-US" sz="2400" b="1" dirty="0" smtClean="0"/>
              <a:t>Share your spreadsheet with me </a:t>
            </a:r>
          </a:p>
          <a:p>
            <a:r>
              <a:rPr lang="en-US" sz="2400" b="1" dirty="0" smtClean="0"/>
              <a:t>ppm = mg/L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This will all be due </a:t>
            </a:r>
            <a:r>
              <a:rPr lang="en-US" sz="2400" b="1" dirty="0" smtClean="0">
                <a:solidFill>
                  <a:srgbClr val="FF0000"/>
                </a:solidFill>
              </a:rPr>
              <a:t>Friday by midnight</a:t>
            </a:r>
            <a:r>
              <a:rPr lang="en-US" sz="2400" b="1" dirty="0" smtClean="0"/>
              <a:t>.  Plan ahead- use Power Hour, etc. to work as a group.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867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 minutes: compare maps and answers; be ready with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052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Biomes Group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 handout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26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49365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Wednesday: Research your portion of the Biome Project</a:t>
            </a:r>
          </a:p>
          <a:p>
            <a:pPr marL="0" indent="0">
              <a:buNone/>
            </a:pPr>
            <a:r>
              <a:rPr lang="en-US" sz="2400" b="1" dirty="0" smtClean="0"/>
              <a:t>Friday at midnight: Group </a:t>
            </a:r>
            <a:r>
              <a:rPr lang="en-US" sz="2400" b="1" dirty="0" err="1" smtClean="0"/>
              <a:t>EcoColumn</a:t>
            </a:r>
            <a:r>
              <a:rPr lang="en-US" sz="2400" b="1" dirty="0" smtClean="0"/>
              <a:t> final reflection</a:t>
            </a:r>
          </a:p>
          <a:p>
            <a:pPr marL="0" indent="0">
              <a:buNone/>
            </a:pPr>
            <a:r>
              <a:rPr lang="en-US" sz="2400" b="1" dirty="0" smtClean="0"/>
              <a:t>Monday, 11/13: Group quiz on Biomes; </a:t>
            </a:r>
            <a:r>
              <a:rPr lang="en-US" sz="2400" b="1" dirty="0" err="1" smtClean="0"/>
              <a:t>Ch</a:t>
            </a:r>
            <a:r>
              <a:rPr lang="en-US" sz="2400" b="1" dirty="0" smtClean="0"/>
              <a:t> 5 + 18 Reading Guide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618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644</TotalTime>
  <Words>167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APES 11.6</vt:lpstr>
      <vt:lpstr>Today’s Goals</vt:lpstr>
      <vt:lpstr>EcoColumn Final Data Collection</vt:lpstr>
      <vt:lpstr>Final EcoColumn Group Reflection</vt:lpstr>
      <vt:lpstr>Biome Breakdown</vt:lpstr>
      <vt:lpstr>Biomes Group Project</vt:lpstr>
      <vt:lpstr>Due Dates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 11.6 and 11.7</dc:title>
  <dc:creator>Tyrell Hardtke</dc:creator>
  <cp:lastModifiedBy>Tyrell Hardtke</cp:lastModifiedBy>
  <cp:revision>25</cp:revision>
  <dcterms:created xsi:type="dcterms:W3CDTF">2015-11-06T15:11:28Z</dcterms:created>
  <dcterms:modified xsi:type="dcterms:W3CDTF">2017-11-06T04:52:36Z</dcterms:modified>
</cp:coreProperties>
</file>