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12" y="-122601"/>
            <a:ext cx="11430000" cy="7077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1247" y="545919"/>
            <a:ext cx="8791575" cy="23876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Apes 2/2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90" y="83957"/>
            <a:ext cx="9723393" cy="1655762"/>
          </a:xfrm>
        </p:spPr>
        <p:txBody>
          <a:bodyPr>
            <a:normAutofit fontScale="77500" lnSpcReduction="20000"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Take out your chapter 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12 reading guide 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for check off!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88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Mental 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Last month my family used 406 </a:t>
            </a:r>
            <a:r>
              <a:rPr lang="en-US" dirty="0" err="1" smtClean="0"/>
              <a:t>kWH</a:t>
            </a:r>
            <a:r>
              <a:rPr lang="en-US" dirty="0" smtClean="0"/>
              <a:t> of electricity</a:t>
            </a:r>
          </a:p>
          <a:p>
            <a:pPr marL="0" indent="0">
              <a:buNone/>
            </a:pPr>
            <a:r>
              <a:rPr lang="en-US" dirty="0" smtClean="0"/>
              <a:t>   and 112 </a:t>
            </a:r>
            <a:r>
              <a:rPr lang="en-US" dirty="0" err="1" smtClean="0"/>
              <a:t>therms</a:t>
            </a:r>
            <a:r>
              <a:rPr lang="en-US" dirty="0" smtClean="0"/>
              <a:t> of natural gas.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There are 58 </a:t>
            </a:r>
            <a:r>
              <a:rPr lang="en-US" dirty="0" err="1" smtClean="0"/>
              <a:t>therms</a:t>
            </a:r>
            <a:r>
              <a:rPr lang="en-US" dirty="0" smtClean="0"/>
              <a:t> in one barrel of oil</a:t>
            </a:r>
          </a:p>
          <a:p>
            <a:pPr marL="0" indent="0">
              <a:buNone/>
            </a:pPr>
            <a:r>
              <a:rPr lang="en-US" dirty="0" smtClean="0"/>
              <a:t>There are 1700 kWh in one barrel of oil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b="1" dirty="0" smtClean="0">
                <a:solidFill>
                  <a:srgbClr val="FFFF00"/>
                </a:solidFill>
              </a:rPr>
              <a:t>How many barrels of oil did we use in January?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69" y="-117566"/>
            <a:ext cx="4004445" cy="713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35 concepts to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89611"/>
            <a:ext cx="9905999" cy="400159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Energy efficiency = amount of energy actually captured</a:t>
            </a:r>
          </a:p>
          <a:p>
            <a:r>
              <a:rPr lang="en-US" sz="2800" dirty="0" smtClean="0"/>
              <a:t>First and second law of thermodynamics</a:t>
            </a:r>
          </a:p>
          <a:p>
            <a:r>
              <a:rPr lang="en-US" sz="2800" dirty="0" smtClean="0"/>
              <a:t>Conversions:  see APES Energy handout</a:t>
            </a:r>
          </a:p>
          <a:p>
            <a:r>
              <a:rPr lang="en-US" sz="2800" dirty="0" smtClean="0"/>
              <a:t>Equation: Energy = Power x Time</a:t>
            </a:r>
          </a:p>
          <a:p>
            <a:pPr lvl="1"/>
            <a:r>
              <a:rPr lang="en-US" sz="2400" dirty="0" smtClean="0"/>
              <a:t>Ex: 100 watts is the amount of </a:t>
            </a:r>
            <a:r>
              <a:rPr lang="en-US" sz="2400" dirty="0" smtClean="0">
                <a:solidFill>
                  <a:srgbClr val="FFFF00"/>
                </a:solidFill>
              </a:rPr>
              <a:t>power</a:t>
            </a:r>
            <a:r>
              <a:rPr lang="en-US" sz="2400" dirty="0" smtClean="0"/>
              <a:t> a lightbulb has</a:t>
            </a:r>
          </a:p>
          <a:p>
            <a:pPr lvl="1"/>
            <a:r>
              <a:rPr lang="en-US" sz="2400" dirty="0" smtClean="0"/>
              <a:t>The amt. of </a:t>
            </a:r>
            <a:r>
              <a:rPr lang="en-US" sz="2400" dirty="0" smtClean="0">
                <a:solidFill>
                  <a:srgbClr val="FFFF00"/>
                </a:solidFill>
              </a:rPr>
              <a:t>energy</a:t>
            </a:r>
            <a:r>
              <a:rPr lang="en-US" sz="2400" dirty="0" smtClean="0"/>
              <a:t> used is 100 watts x 12 hrs. = 1200 watt hours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0754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Let’s do #1 and 2 together</a:t>
            </a:r>
          </a:p>
          <a:p>
            <a:r>
              <a:rPr lang="en-US" sz="2800" dirty="0" smtClean="0"/>
              <a:t>Then you do the rest!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1 kWh  = 3600 kJ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4841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 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800" dirty="0" smtClean="0"/>
              <a:t>APES Energy Problems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Examining our Washington Energy Use (Google Classroom)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07890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33</TotalTime>
  <Words>157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Tw Cen MT</vt:lpstr>
      <vt:lpstr>Circuit</vt:lpstr>
      <vt:lpstr>Apes 2/2</vt:lpstr>
      <vt:lpstr>Mental warm-up</vt:lpstr>
      <vt:lpstr>Module 35 concepts to know</vt:lpstr>
      <vt:lpstr>Practice time</vt:lpstr>
      <vt:lpstr>Due next time</vt:lpstr>
    </vt:vector>
  </TitlesOfParts>
  <Company>Tahoma School District No. 409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Apes 2/2</dc:title>
  <dc:creator>Tyrell Hardtke</dc:creator>
  <cp:lastModifiedBy>Tyrell Hardtke</cp:lastModifiedBy>
  <cp:revision>4</cp:revision>
  <dcterms:created xsi:type="dcterms:W3CDTF">2018-02-02T04:39:21Z</dcterms:created>
  <dcterms:modified xsi:type="dcterms:W3CDTF">2018-02-02T05:12:23Z</dcterms:modified>
</cp:coreProperties>
</file>