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8" r:id="rId4"/>
    <p:sldId id="259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5/21/2018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5/21/2018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177800" dist="38100" dir="2700000" algn="tl">
              <a:srgbClr val="000000">
                <a:alpha val="24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152400" dist="38100" dir="2700000" algn="tl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Apes 5/21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You will need a laptop today!</a:t>
            </a:r>
          </a:p>
        </p:txBody>
      </p:sp>
    </p:spTree>
    <p:extLst>
      <p:ext uri="{BB962C8B-B14F-4D97-AF65-F5344CB8AC3E}">
        <p14:creationId xmlns:p14="http://schemas.microsoft.com/office/powerpoint/2010/main" val="3607979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Asphalt Plant Letters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Use the template on Google classroom</a:t>
            </a:r>
          </a:p>
          <a:p>
            <a:r>
              <a:rPr lang="en-US" sz="2800" dirty="0" smtClean="0"/>
              <a:t>Done with your letter? Print two copies to TH 250 (convert to Word first) and then sign them.</a:t>
            </a:r>
          </a:p>
          <a:p>
            <a:pPr lvl="1"/>
            <a:r>
              <a:rPr lang="en-US" sz="2400" dirty="0" smtClean="0"/>
              <a:t>See </a:t>
            </a:r>
            <a:r>
              <a:rPr lang="en-US" sz="2400" dirty="0" smtClean="0"/>
              <a:t>addresses on the board</a:t>
            </a:r>
            <a:endParaRPr lang="en-US" sz="2400" dirty="0" smtClean="0"/>
          </a:p>
          <a:p>
            <a:r>
              <a:rPr lang="en-US" sz="2800" dirty="0" smtClean="0"/>
              <a:t>I’ll mail them all as a group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82981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Toxicology intro.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Examine the magazine add- the pictures, font, colors, words used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What impression are they trying to give you of their product?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How do they say (subconsciously or overtly) the product will make you feel?</a:t>
            </a:r>
          </a:p>
        </p:txBody>
      </p:sp>
    </p:spTree>
    <p:extLst>
      <p:ext uri="{BB962C8B-B14F-4D97-AF65-F5344CB8AC3E}">
        <p14:creationId xmlns:p14="http://schemas.microsoft.com/office/powerpoint/2010/main" val="19117467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Product research</a:t>
            </a:r>
            <a:endParaRPr lang="en-US" dirty="0">
              <a:solidFill>
                <a:schemeClr val="bg1">
                  <a:lumMod val="95000"/>
                  <a:lumOff val="5000"/>
                </a:schemeClr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8455" y="1753098"/>
            <a:ext cx="10771914" cy="3541714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Choose a product from the front table and split up the ingredient list with your group</a:t>
            </a:r>
          </a:p>
          <a:p>
            <a:r>
              <a:rPr lang="en-US" sz="32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Research 3-4 ingredients per person:</a:t>
            </a:r>
          </a:p>
          <a:p>
            <a:pPr lvl="1"/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What is it used for?</a:t>
            </a:r>
          </a:p>
          <a:p>
            <a:pPr lvl="1"/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What group of chemicals is it in? </a:t>
            </a:r>
          </a:p>
          <a:p>
            <a:pPr lvl="1"/>
            <a:r>
              <a:rPr lang="en-US" sz="2800" dirty="0" smtClean="0">
                <a:solidFill>
                  <a:schemeClr val="bg1">
                    <a:lumMod val="95000"/>
                    <a:lumOff val="5000"/>
                  </a:schemeClr>
                </a:solidFill>
                <a:effectLst/>
              </a:rPr>
              <a:t>Is it toxic? If so, categorize it as a carcinogen, teratogen, endocrine disruptor, neurotoxin, or allergen (if you can)</a:t>
            </a:r>
          </a:p>
          <a:p>
            <a:pPr marL="457200" lvl="1" indent="0">
              <a:buNone/>
            </a:pPr>
            <a:r>
              <a:rPr lang="en-US" sz="3200" b="1" dirty="0" smtClean="0">
                <a:solidFill>
                  <a:schemeClr val="tx2">
                    <a:lumMod val="75000"/>
                  </a:schemeClr>
                </a:solidFill>
                <a:effectLst/>
              </a:rPr>
              <a:t>Make a chart in a Google doc to record all this info.</a:t>
            </a:r>
            <a:endParaRPr lang="en-US" sz="3200" b="1" dirty="0"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5315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590" y="89857"/>
            <a:ext cx="9905998" cy="1478570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Toxicology Lab Design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590" y="1426527"/>
            <a:ext cx="10694714" cy="477833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solidFill>
                  <a:schemeClr val="bg1"/>
                </a:solidFill>
                <a:effectLst/>
              </a:rPr>
              <a:t>Choose a product</a:t>
            </a:r>
            <a:endParaRPr lang="en-US" sz="2800" b="1" dirty="0" smtClean="0">
              <a:solidFill>
                <a:schemeClr val="bg1"/>
              </a:solidFill>
              <a:effectLst/>
              <a:sym typeface="Wingdings" panose="05000000000000000000" pitchFamily="2" charset="2"/>
            </a:endParaRPr>
          </a:p>
          <a:p>
            <a:r>
              <a:rPr lang="en-US" sz="2800" b="1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You will expose copepods to your product and determine the LD50</a:t>
            </a:r>
          </a:p>
          <a:p>
            <a:pPr lvl="1"/>
            <a:r>
              <a:rPr lang="en-US" sz="2400" b="1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You have petri dishes, a dissecting microscope, pipettes</a:t>
            </a:r>
          </a:p>
          <a:p>
            <a:r>
              <a:rPr lang="en-US" sz="2800" b="1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You will need to test 5 different dilutions of your product: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1:1, 1:10, 1:100, 1:1000, 1:10000 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1:1 is the full strength product</a:t>
            </a:r>
          </a:p>
          <a:p>
            <a:pPr lvl="1">
              <a:buFontTx/>
              <a:buChar char="-"/>
            </a:pPr>
            <a:r>
              <a:rPr lang="en-US" sz="2400" b="1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You will make the dilutions using distilled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water and test tubes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chemeClr val="bg1"/>
                </a:solidFill>
                <a:effectLst/>
                <a:sym typeface="Wingdings" panose="05000000000000000000" pitchFamily="2" charset="2"/>
              </a:rPr>
              <a:t>- You will then pour the dilutions into Petri dishes with your copepods (Wed.)</a:t>
            </a:r>
          </a:p>
          <a:p>
            <a:pPr marL="457200" lvl="1" indent="0">
              <a:buNone/>
            </a:pPr>
            <a:endParaRPr lang="en-US" sz="2400" b="1" dirty="0" smtClean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55366" y="393454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453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  <a:effectLst/>
              </a:rPr>
              <a:t>Individual Lab report part one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4584" y="1792287"/>
            <a:ext cx="11547566" cy="3541714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chemeClr val="bg1"/>
                </a:solidFill>
                <a:effectLst/>
              </a:rPr>
              <a:t>Title (describes specifically what you’re finding out)</a:t>
            </a:r>
          </a:p>
          <a:p>
            <a:r>
              <a:rPr lang="en-US" sz="2800" dirty="0" smtClean="0">
                <a:solidFill>
                  <a:schemeClr val="bg1"/>
                </a:solidFill>
                <a:effectLst/>
              </a:rPr>
              <a:t>Hypothesis (include because statement)</a:t>
            </a:r>
          </a:p>
          <a:p>
            <a:r>
              <a:rPr lang="en-US" sz="2800" dirty="0" smtClean="0">
                <a:solidFill>
                  <a:schemeClr val="bg1"/>
                </a:solidFill>
                <a:effectLst/>
              </a:rPr>
              <a:t>Background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Why did you choose this product?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Does it contain toxins? What are they and what category do they fit in? (max 3)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What is this product used for?</a:t>
            </a:r>
          </a:p>
          <a:p>
            <a:pPr lvl="1"/>
            <a:r>
              <a:rPr lang="en-US" sz="2400" dirty="0" smtClean="0">
                <a:solidFill>
                  <a:schemeClr val="bg1"/>
                </a:solidFill>
                <a:effectLst/>
              </a:rPr>
              <a:t>Does this product have a published LD50/LC50 already? What is it?</a:t>
            </a:r>
          </a:p>
          <a:p>
            <a:r>
              <a:rPr lang="en-US" sz="2800" dirty="0" smtClean="0">
                <a:solidFill>
                  <a:schemeClr val="bg1"/>
                </a:solidFill>
                <a:effectLst/>
              </a:rPr>
              <a:t>Procedure</a:t>
            </a:r>
          </a:p>
        </p:txBody>
      </p:sp>
    </p:spTree>
    <p:extLst>
      <p:ext uri="{BB962C8B-B14F-4D97-AF65-F5344CB8AC3E}">
        <p14:creationId xmlns:p14="http://schemas.microsoft.com/office/powerpoint/2010/main" val="271560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B5F27"/>
      </a:dk2>
      <a:lt2>
        <a:srgbClr val="D8FC68"/>
      </a:lt2>
      <a:accent1>
        <a:srgbClr val="DDC855"/>
      </a:accent1>
      <a:accent2>
        <a:srgbClr val="FCA03D"/>
      </a:accent2>
      <a:accent3>
        <a:srgbClr val="E36439"/>
      </a:accent3>
      <a:accent4>
        <a:srgbClr val="C2935B"/>
      </a:accent4>
      <a:accent5>
        <a:srgbClr val="88C25C"/>
      </a:accent5>
      <a:accent6>
        <a:srgbClr val="BFCC86"/>
      </a:accent6>
      <a:hlink>
        <a:srgbClr val="FFCE23"/>
      </a:hlink>
      <a:folHlink>
        <a:srgbClr val="FDEB86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88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82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97ECCC31-8429-4523-BE8D-8F09B7A4D4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TM04033919[[fn=Circuit]]</Template>
  <TotalTime>252</TotalTime>
  <Words>324</Words>
  <Application>Microsoft Office PowerPoint</Application>
  <PresentationFormat>Widescreen</PresentationFormat>
  <Paragraphs>37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Trebuchet MS</vt:lpstr>
      <vt:lpstr>Tw Cen MT</vt:lpstr>
      <vt:lpstr>Wingdings</vt:lpstr>
      <vt:lpstr>Circuit</vt:lpstr>
      <vt:lpstr>Apes 5/21</vt:lpstr>
      <vt:lpstr>Asphalt Plant Letters</vt:lpstr>
      <vt:lpstr>Toxicology intro.</vt:lpstr>
      <vt:lpstr>Product research</vt:lpstr>
      <vt:lpstr>Toxicology Lab Design</vt:lpstr>
      <vt:lpstr>Individual Lab report part one</vt:lpstr>
    </vt:vector>
  </TitlesOfParts>
  <Company>Tahoma School District No. 409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Apes 5/5</dc:title>
  <dc:creator>Tyrell Hardtke</dc:creator>
  <cp:lastModifiedBy>Tyrell Hardtke</cp:lastModifiedBy>
  <cp:revision>9</cp:revision>
  <dcterms:created xsi:type="dcterms:W3CDTF">2017-05-05T15:45:29Z</dcterms:created>
  <dcterms:modified xsi:type="dcterms:W3CDTF">2018-05-21T14:04:45Z</dcterms:modified>
</cp:coreProperties>
</file>