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65" r:id="rId2"/>
    <p:sldId id="256" r:id="rId3"/>
    <p:sldId id="257" r:id="rId4"/>
    <p:sldId id="260" r:id="rId5"/>
    <p:sldId id="261" r:id="rId6"/>
    <p:sldId id="262" r:id="rId7"/>
    <p:sldId id="263" r:id="rId8"/>
    <p:sldId id="266" r:id="rId9"/>
    <p:sldId id="26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79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7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9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9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1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6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7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5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1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9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23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481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Apes 5/7/18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Take out your ld50 lab and toxins organizer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2286000" y="3592286"/>
            <a:ext cx="7184571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With a group of 2-3: what math and concept issues did you have with this lab?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5566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Wednesday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All stamps!</a:t>
            </a:r>
          </a:p>
          <a:p>
            <a:r>
              <a:rPr lang="en-US" sz="2800" dirty="0" smtClean="0"/>
              <a:t>Major Laws Quiz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2045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Aquatic biome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9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Freshwater: 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3324602" cy="367830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Everglades</a:t>
            </a:r>
          </a:p>
          <a:p>
            <a:pPr lvl="1"/>
            <a:r>
              <a:rPr lang="en-US" sz="2800" dirty="0" smtClean="0"/>
              <a:t>Also contains Mangrove, Salt Marsh/Estuarine, among other biomes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807" y="1724122"/>
            <a:ext cx="68580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11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Marine: salt marshes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438" y="2546256"/>
            <a:ext cx="3493266" cy="3678303"/>
          </a:xfrm>
        </p:spPr>
        <p:txBody>
          <a:bodyPr>
            <a:noAutofit/>
          </a:bodyPr>
          <a:lstStyle/>
          <a:p>
            <a:r>
              <a:rPr lang="en-US" sz="2800" dirty="0" smtClean="0"/>
              <a:t>Coastal, grassy wetlands that get flooded with ocean water</a:t>
            </a:r>
          </a:p>
          <a:p>
            <a:r>
              <a:rPr lang="en-US" sz="2800" dirty="0" smtClean="0"/>
              <a:t>Part of estuaries</a:t>
            </a:r>
          </a:p>
          <a:p>
            <a:r>
              <a:rPr lang="en-US" sz="2800" dirty="0" smtClean="0"/>
              <a:t>Upper intertidal zone</a:t>
            </a:r>
          </a:p>
          <a:p>
            <a:r>
              <a:rPr lang="en-US" sz="2800" dirty="0" smtClean="0"/>
              <a:t>Chesapeake Bay, </a:t>
            </a:r>
          </a:p>
          <a:p>
            <a:pPr marL="0" indent="0">
              <a:buNone/>
            </a:pPr>
            <a:r>
              <a:rPr lang="en-US" sz="2800" dirty="0" smtClean="0"/>
              <a:t>Mississippi River Delta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216" y="1406865"/>
            <a:ext cx="4877784" cy="3657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906" y="3474858"/>
            <a:ext cx="3718187" cy="317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53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Marine: mangrove swamps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3193974" cy="367830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Coastal wetlands full of specialized trees</a:t>
            </a:r>
          </a:p>
          <a:p>
            <a:r>
              <a:rPr lang="en-US" sz="3200" dirty="0" smtClean="0"/>
              <a:t>Florida mangrove forest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452" y="1869141"/>
            <a:ext cx="7273510" cy="451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32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Marine: intertidal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2893528" cy="367830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Where would we find our mangroves and salt marshes on this diagram?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668" y="1805356"/>
            <a:ext cx="7782843" cy="442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63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 to read, if interested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4252065" cy="3678303"/>
          </a:xfrm>
        </p:spPr>
        <p:txBody>
          <a:bodyPr>
            <a:noAutofit/>
          </a:bodyPr>
          <a:lstStyle/>
          <a:p>
            <a:r>
              <a:rPr lang="en-US" sz="2800" dirty="0" smtClean="0"/>
              <a:t>Page 55 (Everglades)</a:t>
            </a:r>
          </a:p>
          <a:p>
            <a:r>
              <a:rPr lang="en-US" sz="2800" dirty="0" smtClean="0"/>
              <a:t>Page 64 (Mono Lake, CA)</a:t>
            </a:r>
          </a:p>
          <a:p>
            <a:r>
              <a:rPr lang="en-US" sz="2800" dirty="0" smtClean="0"/>
              <a:t>Page 481 (Chesapeake Bay)</a:t>
            </a:r>
          </a:p>
          <a:p>
            <a:r>
              <a:rPr lang="en-US" sz="2800" dirty="0" smtClean="0"/>
              <a:t>Page 293 (Klamath River)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25589" y="2286000"/>
            <a:ext cx="54602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Just Remember…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/>
              <a:t>abitat destruction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/>
              <a:t>nvasive species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</a:t>
            </a:r>
            <a:r>
              <a:rPr lang="en-US" sz="2800" dirty="0" smtClean="0"/>
              <a:t>ollution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</a:t>
            </a:r>
            <a:r>
              <a:rPr lang="en-US" sz="2800" dirty="0" smtClean="0"/>
              <a:t>opulation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dirty="0" smtClean="0"/>
              <a:t>limate change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</a:t>
            </a:r>
            <a:r>
              <a:rPr lang="en-US" sz="2800" dirty="0" smtClean="0"/>
              <a:t>verexploitation</a:t>
            </a:r>
          </a:p>
          <a:p>
            <a:endParaRPr lang="en-US" sz="2800" dirty="0"/>
          </a:p>
          <a:p>
            <a:r>
              <a:rPr lang="en-US" sz="2800" dirty="0" smtClean="0"/>
              <a:t>It applies to everything!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924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Biomes card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Hot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12" y="2180495"/>
            <a:ext cx="5741231" cy="4377059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Drought (i.e. California, with El Nino) </a:t>
            </a:r>
          </a:p>
          <a:p>
            <a:r>
              <a:rPr lang="en-US" sz="2600" dirty="0" smtClean="0"/>
              <a:t>El Nino</a:t>
            </a:r>
          </a:p>
          <a:p>
            <a:r>
              <a:rPr lang="en-US" sz="2600" dirty="0" smtClean="0"/>
              <a:t>Hurricanes (related to climate change)</a:t>
            </a:r>
          </a:p>
          <a:p>
            <a:r>
              <a:rPr lang="en-US" sz="2600" dirty="0" smtClean="0"/>
              <a:t>Flint, Michigan</a:t>
            </a:r>
          </a:p>
          <a:p>
            <a:r>
              <a:rPr lang="en-US" sz="2600" dirty="0" smtClean="0"/>
              <a:t>Keystone XL Pipeline</a:t>
            </a:r>
          </a:p>
          <a:p>
            <a:r>
              <a:rPr lang="en-US" sz="2600" dirty="0" smtClean="0"/>
              <a:t>Experimental Design – see 2012 FRQ, #3, for an example</a:t>
            </a:r>
          </a:p>
          <a:p>
            <a:r>
              <a:rPr lang="en-US" sz="2600" dirty="0" smtClean="0"/>
              <a:t>BPA/Endocrine disruptors</a:t>
            </a:r>
          </a:p>
          <a:p>
            <a:r>
              <a:rPr lang="en-US" sz="2600" dirty="0" smtClean="0"/>
              <a:t>Palm Oil</a:t>
            </a:r>
          </a:p>
          <a:p>
            <a:r>
              <a:rPr lang="en-US" sz="2600" dirty="0" smtClean="0"/>
              <a:t>Thawing permafrost/change in albedo</a:t>
            </a:r>
          </a:p>
          <a:p>
            <a:r>
              <a:rPr lang="en-US" sz="2600" dirty="0" smtClean="0"/>
              <a:t>Wind power with calculations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1246" y="2625634"/>
            <a:ext cx="4702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See my SWIFT site for a complete list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8158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47</TotalTime>
  <Words>222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Gill Sans MT</vt:lpstr>
      <vt:lpstr>Wingdings 2</vt:lpstr>
      <vt:lpstr>Dividend</vt:lpstr>
      <vt:lpstr>Apes 5/7/18</vt:lpstr>
      <vt:lpstr>Aquatic biome examples</vt:lpstr>
      <vt:lpstr>Freshwater: wetlands</vt:lpstr>
      <vt:lpstr>Marine: salt marshes</vt:lpstr>
      <vt:lpstr>Marine: mangrove swamps</vt:lpstr>
      <vt:lpstr>Marine: intertidal zones</vt:lpstr>
      <vt:lpstr>Case studies to read, if interested</vt:lpstr>
      <vt:lpstr>Biomes card game</vt:lpstr>
      <vt:lpstr>2018 Hot Topics</vt:lpstr>
      <vt:lpstr>Due Wednesday </vt:lpstr>
    </vt:vector>
  </TitlesOfParts>
  <Company>Tahoma School District No. 409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Aquatic biome examples</dc:title>
  <dc:creator>Tyrell Hardtke</dc:creator>
  <cp:lastModifiedBy>Tyrell Hardtke</cp:lastModifiedBy>
  <cp:revision>5</cp:revision>
  <dcterms:created xsi:type="dcterms:W3CDTF">2018-05-07T01:09:05Z</dcterms:created>
  <dcterms:modified xsi:type="dcterms:W3CDTF">2018-05-07T13:40:16Z</dcterms:modified>
</cp:coreProperties>
</file>