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3" r:id="rId3"/>
    <p:sldId id="264" r:id="rId4"/>
    <p:sldId id="260" r:id="rId5"/>
    <p:sldId id="271" r:id="rId6"/>
    <p:sldId id="267" r:id="rId7"/>
    <p:sldId id="259" r:id="rId8"/>
    <p:sldId id="266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2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0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4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2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4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895269-A646-4D7C-B9D4-85393E249EB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595812-7516-4E29-A06F-15701A61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APES </a:t>
            </a:r>
            <a:r>
              <a:rPr lang="en-US" dirty="0" smtClean="0"/>
              <a:t>9/18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874995" cy="86142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P. 1: Choose a new seat!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You may only take one person with you, and must fill in center tables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next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Parts 1-5 under “Lab Report Requirements”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FYI: the Chapter 2 study guide is due </a:t>
            </a:r>
            <a:r>
              <a:rPr lang="en-US" sz="2600" dirty="0" smtClean="0"/>
              <a:t>Friday</a:t>
            </a:r>
            <a:r>
              <a:rPr lang="en-US" sz="2600" dirty="0" smtClean="0"/>
              <a:t>!</a:t>
            </a:r>
          </a:p>
          <a:p>
            <a:pPr marL="0" indent="0">
              <a:buNone/>
            </a:pPr>
            <a:r>
              <a:rPr lang="en-US" sz="2600" dirty="0" smtClean="0"/>
              <a:t>Chapter 1-2 Test next Tuesday the 26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(more info to follow)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681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4001" y="227684"/>
            <a:ext cx="8596313" cy="835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 CHRISTY" panose="02000000000000000000" pitchFamily="2" charset="0"/>
              </a:rPr>
              <a:t>Applying Chapter One Concepts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74725"/>
            <a:ext cx="10171113" cy="57531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With your table group, choose a biome from module 12</a:t>
            </a:r>
          </a:p>
          <a:p>
            <a:r>
              <a:rPr lang="en-US" sz="2400" dirty="0" smtClean="0"/>
              <a:t>Illustrate and</a:t>
            </a:r>
            <a:r>
              <a:rPr lang="en-US" sz="2400" dirty="0"/>
              <a:t> i</a:t>
            </a:r>
            <a:r>
              <a:rPr lang="en-US" sz="2400" dirty="0" smtClean="0"/>
              <a:t>nclude a brief explanation for: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Natural capital (just define this)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Natural resources (2)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Ecosystem services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Renewable resource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Inexhaustible resource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Non-renewable/exhaustible resource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Sustainable yield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Ecological Footprint (1)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Avg. temp. + </a:t>
            </a:r>
            <a:r>
              <a:rPr lang="en-US" sz="2400" dirty="0" err="1" smtClean="0">
                <a:solidFill>
                  <a:srgbClr val="C00000"/>
                </a:solidFill>
              </a:rPr>
              <a:t>precip</a:t>
            </a:r>
            <a:r>
              <a:rPr lang="en-US" sz="2400" dirty="0" smtClean="0">
                <a:solidFill>
                  <a:srgbClr val="C00000"/>
                </a:solidFill>
              </a:rPr>
              <a:t>. in your biome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</a:rPr>
              <a:t>climatogram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748" y="2144282"/>
            <a:ext cx="4549348" cy="3084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6563" y="5420225"/>
            <a:ext cx="4067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filtration by wetlands is an </a:t>
            </a:r>
            <a:r>
              <a:rPr lang="en-US" u="sng" dirty="0" smtClean="0"/>
              <a:t>ecosystem service </a:t>
            </a:r>
            <a:r>
              <a:rPr lang="en-US" dirty="0" smtClean="0"/>
              <a:t>because it filters out pollutants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950437" y="3738135"/>
            <a:ext cx="291345" cy="16396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can describe the process of soil salinization and design an experiment to test the effects of salinity on seed germination.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Why? Chapter 2 is all about experimental design and science concept review.  There’s no better way to review science skills than to design an experiment!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7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Salinization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3108325"/>
            <a:ext cx="10629900" cy="34163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b="1" dirty="0" smtClean="0"/>
              <a:t>Soil Salinization is the process of salt becoming concentrated in areas where irrigation is used to make soil fertile.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295525"/>
            <a:ext cx="3810000" cy="272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704" y="1730376"/>
            <a:ext cx="5491279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537" y="2603500"/>
            <a:ext cx="4050076" cy="34163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How?</a:t>
            </a:r>
          </a:p>
          <a:p>
            <a:pPr marL="0" indent="0">
              <a:buNone/>
            </a:pPr>
            <a:r>
              <a:rPr lang="en-US" sz="2000" b="1" dirty="0" smtClean="0"/>
              <a:t>Irrigation </a:t>
            </a:r>
            <a:r>
              <a:rPr lang="en-US" sz="2000" b="1" dirty="0"/>
              <a:t>water usually come from underground aquifers, which have a lot of minerals dissolved in them.  In dry areas, the water evaporates, leaving behind salts in high levels.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73" y="781050"/>
            <a:ext cx="4762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8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1122271"/>
            <a:ext cx="8825658" cy="2677648"/>
          </a:xfrm>
        </p:spPr>
        <p:txBody>
          <a:bodyPr/>
          <a:lstStyle/>
          <a:p>
            <a:pPr algn="ctr"/>
            <a:r>
              <a:rPr lang="en-US" dirty="0" smtClean="0"/>
              <a:t>How does salt concentration affect seed germination (sprouting)?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09" y="3957792"/>
            <a:ext cx="4440949" cy="25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7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Salinization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2238375"/>
            <a:ext cx="11750040" cy="4406265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2800" dirty="0" smtClean="0"/>
              <a:t>Pre-Lab: </a:t>
            </a:r>
            <a:r>
              <a:rPr lang="en-US" sz="2800" dirty="0" smtClean="0"/>
              <a:t>complete 1-4 </a:t>
            </a:r>
            <a:r>
              <a:rPr lang="en-US" sz="2800" dirty="0" smtClean="0"/>
              <a:t>on </a:t>
            </a:r>
            <a:r>
              <a:rPr lang="en-US" sz="2800" dirty="0" smtClean="0"/>
              <a:t>graph paper (lab on SWIFT)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buAutoNum type="arabicPeriod"/>
            </a:pPr>
            <a:r>
              <a:rPr lang="en-US" sz="2800" dirty="0" smtClean="0"/>
              <a:t>Lab: complete on the provided graph paper and staple it.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decide on your 8 concentrations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b. figure out how to make them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c. split up- one pair makes baggies, other makes solutions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d. leave your labeled baggies on my bookshelf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e. work on your lab report (#1-5)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709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831" y="2446746"/>
            <a:ext cx="9209904" cy="3862614"/>
          </a:xfrm>
        </p:spPr>
        <p:txBody>
          <a:bodyPr>
            <a:normAutofit/>
          </a:bodyPr>
          <a:lstStyle/>
          <a:p>
            <a:r>
              <a:rPr lang="en-US" b="1" dirty="0" smtClean="0"/>
              <a:t>Salt</a:t>
            </a:r>
          </a:p>
          <a:p>
            <a:r>
              <a:rPr lang="en-US" b="1" dirty="0" smtClean="0"/>
              <a:t>2 beakers</a:t>
            </a:r>
          </a:p>
          <a:p>
            <a:r>
              <a:rPr lang="en-US" b="1" dirty="0" smtClean="0"/>
              <a:t>Tap water*</a:t>
            </a:r>
          </a:p>
          <a:p>
            <a:r>
              <a:rPr lang="en-US" b="1" dirty="0" smtClean="0"/>
              <a:t>Mung beans or radish seeds (your choice)</a:t>
            </a:r>
          </a:p>
          <a:p>
            <a:r>
              <a:rPr lang="en-US" b="1" dirty="0" smtClean="0"/>
              <a:t>Baggies</a:t>
            </a:r>
          </a:p>
          <a:p>
            <a:r>
              <a:rPr lang="en-US" b="1" dirty="0" smtClean="0"/>
              <a:t>Paper towels</a:t>
            </a:r>
          </a:p>
          <a:p>
            <a:r>
              <a:rPr lang="en-US" b="1" dirty="0" smtClean="0"/>
              <a:t>Electronic Balance</a:t>
            </a:r>
          </a:p>
          <a:p>
            <a:r>
              <a:rPr lang="en-US" b="1" dirty="0" smtClean="0"/>
              <a:t>Graduated cylinders for </a:t>
            </a:r>
            <a:r>
              <a:rPr lang="en-US" b="1" dirty="0" smtClean="0"/>
              <a:t>measuring</a:t>
            </a:r>
          </a:p>
          <a:p>
            <a:r>
              <a:rPr lang="en-US" b="1" dirty="0" smtClean="0"/>
              <a:t>Sharpies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401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497" y="2624522"/>
            <a:ext cx="7840717" cy="34163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2% salt solution:</a:t>
            </a:r>
          </a:p>
          <a:p>
            <a:pPr marL="0" indent="0" algn="ctr">
              <a:buNone/>
            </a:pPr>
            <a:r>
              <a:rPr lang="en-US" sz="3200" dirty="0" smtClean="0"/>
              <a:t>98 mL water + 2 g salt </a:t>
            </a:r>
          </a:p>
          <a:p>
            <a:pPr marL="0" indent="0" algn="ctr">
              <a:buNone/>
            </a:pPr>
            <a:r>
              <a:rPr lang="en-US" sz="3200" dirty="0" smtClean="0"/>
              <a:t>Why? 1 g of water = 1 mL of water</a:t>
            </a:r>
          </a:p>
          <a:p>
            <a:pPr marL="0" indent="0" algn="ctr">
              <a:buNone/>
            </a:pPr>
            <a:r>
              <a:rPr lang="en-US" sz="3200" dirty="0" smtClean="0"/>
              <a:t>2g of salt out of 100 g of solution = 2%!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493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535</TotalTime>
  <Words>363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 CHRISTY</vt:lpstr>
      <vt:lpstr>Arial</vt:lpstr>
      <vt:lpstr>Century Gothic</vt:lpstr>
      <vt:lpstr>Wingdings 3</vt:lpstr>
      <vt:lpstr>Ion Boardroom</vt:lpstr>
      <vt:lpstr>APES 9/18</vt:lpstr>
      <vt:lpstr>Applying Chapter One Concepts</vt:lpstr>
      <vt:lpstr>Learning Targets</vt:lpstr>
      <vt:lpstr>Soil Salinization Lab</vt:lpstr>
      <vt:lpstr>PowerPoint Presentation</vt:lpstr>
      <vt:lpstr>How does salt concentration affect seed germination (sprouting)?</vt:lpstr>
      <vt:lpstr>Soil Salinization Lab</vt:lpstr>
      <vt:lpstr>Materials</vt:lpstr>
      <vt:lpstr>Sample solution</vt:lpstr>
      <vt:lpstr>Due next time…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9/24 + 25</dc:title>
  <dc:creator>Tyrell Hardtke</dc:creator>
  <cp:lastModifiedBy>Tyrell Hardtke</cp:lastModifiedBy>
  <cp:revision>22</cp:revision>
  <dcterms:created xsi:type="dcterms:W3CDTF">2015-09-24T15:22:33Z</dcterms:created>
  <dcterms:modified xsi:type="dcterms:W3CDTF">2017-09-18T01:41:33Z</dcterms:modified>
</cp:coreProperties>
</file>