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9/20/2017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APES 9/20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8740359" cy="10698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Please grab a computer and pull up the Soil Salinization Lab handout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413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Salinization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800" dirty="0" smtClean="0"/>
              <a:t>Check your seeds and record data</a:t>
            </a:r>
          </a:p>
          <a:p>
            <a:pPr marL="457200" indent="-457200">
              <a:buAutoNum type="alphaUcPeriod"/>
            </a:pPr>
            <a:r>
              <a:rPr lang="en-US" sz="2800" dirty="0" smtClean="0"/>
              <a:t>Make a graph</a:t>
            </a:r>
          </a:p>
          <a:p>
            <a:pPr marL="457200" indent="-457200">
              <a:buAutoNum type="alphaUcPeriod"/>
            </a:pPr>
            <a:r>
              <a:rPr lang="en-US" sz="2800" dirty="0" smtClean="0"/>
              <a:t>Write a CLEVR conclusion (see</a:t>
            </a:r>
            <a:r>
              <a:rPr lang="en-US" sz="2600" dirty="0" smtClean="0"/>
              <a:t> lab handout) and extra questions</a:t>
            </a:r>
          </a:p>
          <a:p>
            <a:pPr marL="1005840" lvl="2" indent="-457200">
              <a:buAutoNum type="alphaUcPeriod"/>
            </a:pPr>
            <a:r>
              <a:rPr lang="en-US" sz="2200" dirty="0" smtClean="0"/>
              <a:t>Not results today? Collect data and finish the lab Friday</a:t>
            </a:r>
          </a:p>
          <a:p>
            <a:pPr marL="1005840" lvl="2" indent="-457200">
              <a:buAutoNum type="alphaUcPeriod"/>
            </a:pPr>
            <a:r>
              <a:rPr lang="en-US" sz="2200" dirty="0" smtClean="0"/>
              <a:t>Done early? Work on the Chapter 2 Reading Guide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9099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Science Concept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 in groups of 2-3</a:t>
            </a:r>
          </a:p>
          <a:p>
            <a:r>
              <a:rPr lang="en-US" sz="2800" dirty="0" smtClean="0"/>
              <a:t>Do part A on the provided green paper</a:t>
            </a:r>
          </a:p>
          <a:p>
            <a:r>
              <a:rPr lang="en-US" sz="2800" dirty="0" smtClean="0"/>
              <a:t>Do part B on the blue handout</a:t>
            </a:r>
          </a:p>
          <a:p>
            <a:r>
              <a:rPr lang="en-US" sz="2800" dirty="0" smtClean="0"/>
              <a:t>This will be done today and in class on Friday (not HW)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600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One Test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What’s fair game for the test?</a:t>
            </a:r>
          </a:p>
          <a:p>
            <a:pPr lvl="1"/>
            <a:r>
              <a:rPr lang="en-US" sz="2000" dirty="0"/>
              <a:t>Everything from the Chapter 1 and 2 Reading </a:t>
            </a:r>
            <a:r>
              <a:rPr lang="en-US" sz="2000" dirty="0" smtClean="0"/>
              <a:t>Guides</a:t>
            </a:r>
          </a:p>
          <a:p>
            <a:pPr lvl="1"/>
            <a:r>
              <a:rPr lang="en-US" sz="2000" dirty="0" smtClean="0"/>
              <a:t>Definitions from the book not on the reading guide (not application level questions)</a:t>
            </a:r>
            <a:endParaRPr lang="en-US" sz="2000" dirty="0"/>
          </a:p>
          <a:p>
            <a:pPr lvl="1"/>
            <a:r>
              <a:rPr lang="en-US" sz="2000" dirty="0"/>
              <a:t>Information from in-class notes we took</a:t>
            </a:r>
          </a:p>
          <a:p>
            <a:pPr lvl="1"/>
            <a:r>
              <a:rPr lang="en-US" sz="2000" dirty="0"/>
              <a:t>Content from the Science Content Review worksheet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What’s NOT fair game?</a:t>
            </a:r>
          </a:p>
          <a:p>
            <a:pPr lvl="1"/>
            <a:r>
              <a:rPr lang="en-US" sz="2000" dirty="0"/>
              <a:t>College Board-level FRQs</a:t>
            </a:r>
          </a:p>
          <a:p>
            <a:pPr lvl="1"/>
            <a:r>
              <a:rPr lang="en-US" sz="2000" dirty="0"/>
              <a:t>Math problems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4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Chapter 2 Reading Guide: Friday</a:t>
            </a:r>
          </a:p>
          <a:p>
            <a:r>
              <a:rPr lang="en-US" sz="2800" dirty="0" smtClean="0"/>
              <a:t>Soil Lab and Science Concept Review: End of class Friday</a:t>
            </a:r>
          </a:p>
          <a:p>
            <a:r>
              <a:rPr lang="en-US" sz="2800" dirty="0" smtClean="0"/>
              <a:t>Chapter 1-2 Test: Tuesday the 26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5212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</TotalTime>
  <Words>183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Trebuchet MS</vt:lpstr>
      <vt:lpstr>Wingdings</vt:lpstr>
      <vt:lpstr>Wood Type</vt:lpstr>
      <vt:lpstr>APES 9/20</vt:lpstr>
      <vt:lpstr>Soil Salinization Lab</vt:lpstr>
      <vt:lpstr>Chapter 2 Science Concept Review</vt:lpstr>
      <vt:lpstr>Unit One Test Prep</vt:lpstr>
      <vt:lpstr>Due Dates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 9/20</dc:title>
  <dc:creator>Tyrell Hardtke</dc:creator>
  <cp:lastModifiedBy>Tyrell Hardtke</cp:lastModifiedBy>
  <cp:revision>1</cp:revision>
  <dcterms:created xsi:type="dcterms:W3CDTF">2017-09-20T13:41:00Z</dcterms:created>
  <dcterms:modified xsi:type="dcterms:W3CDTF">2017-09-20T13:47:14Z</dcterms:modified>
</cp:coreProperties>
</file>