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3" r:id="rId3"/>
    <p:sldId id="265" r:id="rId4"/>
    <p:sldId id="264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1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9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6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7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840172A-0FB5-4C66-BD1B-2F615B54531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7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8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6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2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8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9/26/2017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8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840172A-0FB5-4C66-BD1B-2F615B54531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6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28650"/>
            <a:ext cx="8001000" cy="83439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APEs 9/22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6454" y="1934925"/>
            <a:ext cx="9248458" cy="1947333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 CENA" panose="02000000000000000000" pitchFamily="2" charset="0"/>
              </a:rPr>
              <a:t>Find something to write with (pen or pencil)</a:t>
            </a:r>
          </a:p>
          <a:p>
            <a:r>
              <a:rPr lang="en-US" sz="4000" dirty="0" smtClean="0">
                <a:latin typeface="AR CENA" panose="02000000000000000000" pitchFamily="2" charset="0"/>
              </a:rPr>
              <a:t>It’s test time!</a:t>
            </a:r>
            <a:endParaRPr lang="en-US" sz="40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3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APEs Unit One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701" y="2504090"/>
            <a:ext cx="10246547" cy="36152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/>
              <a:t>30 multiple choice + 2 short answer = 40 points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/>
              <a:t>Don’t write on the MC test- use the </a:t>
            </a:r>
            <a:r>
              <a:rPr lang="en-US" sz="2800" b="1" dirty="0" err="1" smtClean="0"/>
              <a:t>Scantron</a:t>
            </a:r>
            <a:endParaRPr lang="en-US" sz="2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/>
              <a:t>Put your response sheet and MC test in the folder on your table and start the homework!</a:t>
            </a:r>
            <a:endParaRPr lang="en-US" sz="2800" b="1" dirty="0"/>
          </a:p>
          <a:p>
            <a:pPr lvl="1"/>
            <a:r>
              <a:rPr lang="en-US" sz="2600" b="1" dirty="0" smtClean="0"/>
              <a:t>Google classroom: September Current Event</a:t>
            </a:r>
          </a:p>
        </p:txBody>
      </p:sp>
    </p:spTree>
    <p:extLst>
      <p:ext uri="{BB962C8B-B14F-4D97-AF65-F5344CB8AC3E}">
        <p14:creationId xmlns:p14="http://schemas.microsoft.com/office/powerpoint/2010/main" val="220566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with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Put your science concept review and soil salinization lab in the inbox.</a:t>
            </a:r>
          </a:p>
          <a:p>
            <a:r>
              <a:rPr lang="en-US" sz="3200" dirty="0" smtClean="0"/>
              <a:t>Get a computer and find the current event assignment in Google classroom.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53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event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926" y="2093976"/>
            <a:ext cx="10178322" cy="3593591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will do one current event per month!  Find the current event template on Google classroom.</a:t>
            </a:r>
          </a:p>
          <a:p>
            <a:r>
              <a:rPr lang="en-US" sz="2800" dirty="0" smtClean="0"/>
              <a:t>First one is due next time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Suggested sources: </a:t>
            </a:r>
            <a:r>
              <a:rPr lang="en-US" sz="2800" dirty="0"/>
              <a:t>N</a:t>
            </a:r>
            <a:r>
              <a:rPr lang="en-US" sz="2800" dirty="0" smtClean="0"/>
              <a:t>ational </a:t>
            </a:r>
            <a:r>
              <a:rPr lang="en-US" sz="2800" dirty="0"/>
              <a:t>G</a:t>
            </a:r>
            <a:r>
              <a:rPr lang="en-US" sz="2800" dirty="0" smtClean="0"/>
              <a:t>eographic, </a:t>
            </a:r>
            <a:r>
              <a:rPr lang="en-US" sz="2800" dirty="0" err="1" smtClean="0"/>
              <a:t>LiveScience</a:t>
            </a:r>
            <a:r>
              <a:rPr lang="en-US" sz="2800" dirty="0" smtClean="0"/>
              <a:t>, science pages on cnn.com, nbcnews.com, abcnews.com, etc., </a:t>
            </a:r>
            <a:r>
              <a:rPr lang="en-US" sz="2800" dirty="0"/>
              <a:t>H</a:t>
            </a:r>
            <a:r>
              <a:rPr lang="en-US" sz="2800" dirty="0" smtClean="0"/>
              <a:t>uffington post (liberally slanted), vice.com (can be inappropriate), </a:t>
            </a:r>
            <a:r>
              <a:rPr lang="en-US" sz="2800" dirty="0" err="1" smtClean="0"/>
              <a:t>ecowatch</a:t>
            </a:r>
            <a:r>
              <a:rPr lang="en-US" sz="2800" dirty="0" smtClean="0"/>
              <a:t>, Washington Post, </a:t>
            </a:r>
            <a:r>
              <a:rPr lang="en-US" sz="2800" dirty="0" err="1" smtClean="0"/>
              <a:t>BBCnews</a:t>
            </a:r>
            <a:r>
              <a:rPr lang="en-US" sz="2800" dirty="0" smtClean="0"/>
              <a:t>, New York Times </a:t>
            </a:r>
          </a:p>
        </p:txBody>
      </p:sp>
    </p:spTree>
    <p:extLst>
      <p:ext uri="{BB962C8B-B14F-4D97-AF65-F5344CB8AC3E}">
        <p14:creationId xmlns:p14="http://schemas.microsoft.com/office/powerpoint/2010/main" val="399683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2" y="189652"/>
            <a:ext cx="8534400" cy="150706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Due next time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841938"/>
            <a:ext cx="10392497" cy="52370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AR CENA" panose="02000000000000000000" pitchFamily="2" charset="0"/>
              </a:rPr>
              <a:t>September Current Event</a:t>
            </a:r>
          </a:p>
          <a:p>
            <a:pPr marL="0" indent="0" algn="ctr">
              <a:buNone/>
            </a:pPr>
            <a:r>
              <a:rPr lang="en-US" sz="3600" dirty="0" smtClean="0">
                <a:latin typeface="AR CENA" panose="02000000000000000000" pitchFamily="2" charset="0"/>
              </a:rPr>
              <a:t>Bring a clear 2L bottle for </a:t>
            </a:r>
            <a:r>
              <a:rPr lang="en-US" sz="3600" dirty="0" err="1" smtClean="0">
                <a:latin typeface="AR CENA" panose="02000000000000000000" pitchFamily="2" charset="0"/>
              </a:rPr>
              <a:t>EcoColumns</a:t>
            </a:r>
            <a:endParaRPr lang="en-US" sz="3600" dirty="0" smtClean="0">
              <a:latin typeface="AR CENA" panose="02000000000000000000" pitchFamily="2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R CENA" panose="02000000000000000000" pitchFamily="2" charset="0"/>
              </a:rPr>
              <a:t>Email me if there is someone you really can’t work with on a long-term project</a:t>
            </a:r>
          </a:p>
          <a:p>
            <a:pPr marL="0" indent="0" algn="ctr">
              <a:buNone/>
            </a:pPr>
            <a:r>
              <a:rPr lang="en-US" sz="3600" dirty="0">
                <a:latin typeface="AR CENA" panose="02000000000000000000" pitchFamily="2" charset="0"/>
              </a:rPr>
              <a:t>	</a:t>
            </a:r>
            <a:endParaRPr lang="en-US" sz="3600" dirty="0" smtClean="0">
              <a:latin typeface="AR CENA" panose="02000000000000000000" pitchFamily="2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R CENA" panose="02000000000000000000" pitchFamily="2" charset="0"/>
              </a:rPr>
              <a:t>thardtke@tahomasd.us</a:t>
            </a:r>
            <a:endParaRPr lang="en-US" sz="36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1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238</TotalTime>
  <Words>190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 CENA</vt:lpstr>
      <vt:lpstr>Rockwell</vt:lpstr>
      <vt:lpstr>Rockwell Condensed</vt:lpstr>
      <vt:lpstr>Wingdings</vt:lpstr>
      <vt:lpstr>Wood Type</vt:lpstr>
      <vt:lpstr>APEs 9/22</vt:lpstr>
      <vt:lpstr>APEs Unit One Test</vt:lpstr>
      <vt:lpstr>Done with test?</vt:lpstr>
      <vt:lpstr>Current event #1</vt:lpstr>
      <vt:lpstr>Due next time</vt:lpstr>
    </vt:vector>
  </TitlesOfParts>
  <Company>Tahoma School District No. 409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APEs 10/6 and 10/7</dc:title>
  <dc:creator>Tyrell Hardtke</dc:creator>
  <cp:lastModifiedBy>Tyrell Hardtke</cp:lastModifiedBy>
  <cp:revision>13</cp:revision>
  <dcterms:created xsi:type="dcterms:W3CDTF">2015-10-04T19:56:19Z</dcterms:created>
  <dcterms:modified xsi:type="dcterms:W3CDTF">2017-09-26T14:50:15Z</dcterms:modified>
</cp:coreProperties>
</file>