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66" r:id="rId4"/>
    <p:sldId id="258" r:id="rId5"/>
    <p:sldId id="259" r:id="rId6"/>
    <p:sldId id="260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1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9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6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7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7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8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8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8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840172A-0FB5-4C66-BD1B-2F615B545312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CE55815-698A-40DA-A714-C8B7D8893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6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28650"/>
            <a:ext cx="8001000" cy="83439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APEs </a:t>
            </a:r>
            <a:r>
              <a:rPr lang="en-US" dirty="0" smtClean="0">
                <a:solidFill>
                  <a:srgbClr val="002060"/>
                </a:solidFill>
              </a:rPr>
              <a:t>9/28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6454" y="1934925"/>
            <a:ext cx="9248458" cy="194733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 CENA" panose="02000000000000000000" pitchFamily="2" charset="0"/>
              </a:rPr>
              <a:t>Grab a </a:t>
            </a:r>
            <a:r>
              <a:rPr lang="en-US" sz="4000" dirty="0" smtClean="0">
                <a:latin typeface="AR CENA" panose="02000000000000000000" pitchFamily="2" charset="0"/>
              </a:rPr>
              <a:t>computer and pull up your </a:t>
            </a:r>
          </a:p>
          <a:p>
            <a:r>
              <a:rPr lang="en-US" sz="4000" dirty="0" smtClean="0">
                <a:latin typeface="AR CENA" panose="02000000000000000000" pitchFamily="2" charset="0"/>
              </a:rPr>
              <a:t>current event</a:t>
            </a:r>
            <a:endParaRPr lang="en-US" sz="4000" dirty="0" smtClean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EcoColumn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Groups p.1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Grace, Zach B, </a:t>
            </a:r>
            <a:r>
              <a:rPr lang="en-US" sz="2400" dirty="0" err="1" smtClean="0"/>
              <a:t>Ghania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Austin, Hannah, Lily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Sidney, Seth, Aurora, Rylan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Natalie, Hunter, Gage, Sala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Kaitlyn, Alex, Karina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Payton, James, Zach 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Lauren, Megan, Aiden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031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EcoColumn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Groups p.3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Henry, Victoria, Sophie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Kacie, </a:t>
            </a:r>
            <a:r>
              <a:rPr lang="en-US" sz="2400" dirty="0" err="1" smtClean="0"/>
              <a:t>Josselyn</a:t>
            </a:r>
            <a:r>
              <a:rPr lang="en-US" sz="2400" dirty="0" smtClean="0"/>
              <a:t>, Haylee, Nathaniel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Sydney, Kaila, Drew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Caroline, Emily, Dylan, Jaden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Lincoln, Aliyah, Erin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Jacob, Hannah, Elizabeth, </a:t>
            </a:r>
            <a:r>
              <a:rPr lang="en-US" sz="2400" dirty="0" err="1" smtClean="0"/>
              <a:t>Arun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Natalie, </a:t>
            </a:r>
            <a:r>
              <a:rPr lang="en-US" sz="2400" dirty="0" err="1" smtClean="0"/>
              <a:t>Miyah</a:t>
            </a:r>
            <a:r>
              <a:rPr lang="en-US" sz="2400" dirty="0" smtClean="0"/>
              <a:t>, Isaiah, Beth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Liz, Alyssa, Lexi, </a:t>
            </a:r>
            <a:r>
              <a:rPr lang="en-US" sz="2400" dirty="0" err="1" smtClean="0"/>
              <a:t>Loranne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102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72" y="5596042"/>
            <a:ext cx="8534400" cy="1507067"/>
          </a:xfrm>
        </p:spPr>
        <p:txBody>
          <a:bodyPr/>
          <a:lstStyle/>
          <a:p>
            <a:r>
              <a:rPr lang="en-US" dirty="0" err="1" smtClean="0"/>
              <a:t>Ecocolumns</a:t>
            </a:r>
            <a:r>
              <a:rPr lang="en-US" dirty="0" smtClean="0"/>
              <a:t> day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42" y="937260"/>
            <a:ext cx="10528618" cy="49720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Take the labels completely off of your bottles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Wash/dry them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Cut them with a razor blade and nest them like in the </a:t>
            </a: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picture</a:t>
            </a:r>
            <a:endParaRPr lang="en-US" sz="2800" dirty="0" smtClean="0">
              <a:solidFill>
                <a:schemeClr val="bg1"/>
              </a:solidFill>
              <a:latin typeface="AR CENA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Heat up a dissecting needle and poke holes in your bottle caps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Make “sprinkler”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Fill top chamber with soil and gravel and test drainage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Fill middle chamber with sand and gravel and test drainage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Cut flaps in bottom (aquatic) chamber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One final drainage test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AR CENA" panose="02000000000000000000" pitchFamily="2" charset="0"/>
              </a:rPr>
              <a:t>Label with names and class period</a:t>
            </a: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00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Future additions and testing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36764" y="2418037"/>
            <a:ext cx="4937655" cy="3615267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AR CENA" panose="02000000000000000000" pitchFamily="2" charset="0"/>
              </a:rPr>
              <a:t>Additions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Seeds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Terrestrial bugs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Aquatic plants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Fish!</a:t>
            </a:r>
            <a:endParaRPr lang="en-US" sz="3200" dirty="0">
              <a:latin typeface="AR CENA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74419" y="2418038"/>
            <a:ext cx="5679017" cy="3615266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latin typeface="AR CENA" panose="02000000000000000000" pitchFamily="2" charset="0"/>
              </a:rPr>
              <a:t>Testing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Nitrates, Phosphates, Potassium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Dissolved oxygen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pH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Temperature</a:t>
            </a:r>
          </a:p>
          <a:p>
            <a:r>
              <a:rPr lang="en-US" sz="3200" dirty="0" smtClean="0">
                <a:latin typeface="AR CENA" panose="02000000000000000000" pitchFamily="2" charset="0"/>
              </a:rPr>
              <a:t>Plant Size</a:t>
            </a:r>
          </a:p>
        </p:txBody>
      </p:sp>
    </p:spTree>
    <p:extLst>
      <p:ext uri="{BB962C8B-B14F-4D97-AF65-F5344CB8AC3E}">
        <p14:creationId xmlns:p14="http://schemas.microsoft.com/office/powerpoint/2010/main" val="3581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Scope of project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 CENA" panose="02000000000000000000" pitchFamily="2" charset="0"/>
              </a:rPr>
              <a:t>4-6</a:t>
            </a:r>
            <a:r>
              <a:rPr lang="en-US" sz="2800" dirty="0" smtClean="0">
                <a:latin typeface="AR CENA" panose="02000000000000000000" pitchFamily="2" charset="0"/>
              </a:rPr>
              <a:t> </a:t>
            </a:r>
            <a:r>
              <a:rPr lang="en-US" sz="2800" dirty="0" smtClean="0">
                <a:latin typeface="AR CENA" panose="02000000000000000000" pitchFamily="2" charset="0"/>
              </a:rPr>
              <a:t>week project!!!! (Unless it all dies.)</a:t>
            </a:r>
          </a:p>
          <a:p>
            <a:r>
              <a:rPr lang="en-US" sz="2800" dirty="0" smtClean="0">
                <a:latin typeface="AR CENA" panose="02000000000000000000" pitchFamily="2" charset="0"/>
              </a:rPr>
              <a:t>You will make weekly measurements as a group, and keep them organized in a google sheet that is shared with me.</a:t>
            </a:r>
          </a:p>
          <a:p>
            <a:r>
              <a:rPr lang="en-US" sz="2800" dirty="0" smtClean="0">
                <a:latin typeface="AR CENA" panose="02000000000000000000" pitchFamily="2" charset="0"/>
              </a:rPr>
              <a:t>You will do journal writes related to your </a:t>
            </a:r>
            <a:r>
              <a:rPr lang="en-US" sz="2800" dirty="0" err="1">
                <a:latin typeface="AR CENA" panose="02000000000000000000" pitchFamily="2" charset="0"/>
              </a:rPr>
              <a:t>E</a:t>
            </a:r>
            <a:r>
              <a:rPr lang="en-US" sz="2800" dirty="0" err="1" smtClean="0">
                <a:latin typeface="AR CENA" panose="02000000000000000000" pitchFamily="2" charset="0"/>
              </a:rPr>
              <a:t>cocolumn</a:t>
            </a:r>
            <a:r>
              <a:rPr lang="en-US" sz="2800" dirty="0" smtClean="0">
                <a:latin typeface="AR CENA" panose="02000000000000000000" pitchFamily="2" charset="0"/>
              </a:rPr>
              <a:t> and similar, large ecosystems throughout the unit individually. </a:t>
            </a:r>
          </a:p>
          <a:p>
            <a:r>
              <a:rPr lang="en-US" sz="2800" dirty="0" smtClean="0">
                <a:latin typeface="AR CENA" panose="02000000000000000000" pitchFamily="2" charset="0"/>
              </a:rPr>
              <a:t>You will complete a reflection at the end individually.</a:t>
            </a:r>
            <a:endParaRPr lang="en-US" sz="28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next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Chapter 3 Reading Guide- Module 6 only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5433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203</TotalTime>
  <Words>287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 CENA</vt:lpstr>
      <vt:lpstr>Rockwell</vt:lpstr>
      <vt:lpstr>Rockwell Condensed</vt:lpstr>
      <vt:lpstr>Wingdings</vt:lpstr>
      <vt:lpstr>Wood Type</vt:lpstr>
      <vt:lpstr>APEs 9/28</vt:lpstr>
      <vt:lpstr>EcoColumn Groups p.1</vt:lpstr>
      <vt:lpstr>EcoColumn Groups p.3</vt:lpstr>
      <vt:lpstr>Ecocolumns day one</vt:lpstr>
      <vt:lpstr>Future additions and testing</vt:lpstr>
      <vt:lpstr>Scope of project</vt:lpstr>
      <vt:lpstr>Due next time 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10/6 and 10/7</dc:title>
  <dc:creator>Tyrell Hardtke</dc:creator>
  <cp:lastModifiedBy>Tyrell Hardtke</cp:lastModifiedBy>
  <cp:revision>12</cp:revision>
  <dcterms:created xsi:type="dcterms:W3CDTF">2015-10-04T19:56:19Z</dcterms:created>
  <dcterms:modified xsi:type="dcterms:W3CDTF">2017-09-27T20:29:56Z</dcterms:modified>
</cp:coreProperties>
</file>