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4" r:id="rId2"/>
    <p:sldId id="280" r:id="rId3"/>
    <p:sldId id="276" r:id="rId4"/>
    <p:sldId id="275" r:id="rId5"/>
    <p:sldId id="277" r:id="rId6"/>
    <p:sldId id="279" r:id="rId7"/>
    <p:sldId id="278" r:id="rId8"/>
    <p:sldId id="263" r:id="rId9"/>
    <p:sldId id="273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B0EC8C-0AB8-4D39-B2B3-1F70379F16D2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C4AF957-BBD1-4737-B848-0851880C08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matecentral.org/news/interactive-wildfires-map-tracks-blazes-in-us-179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ABCNews/videos/1015627123935381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9/7/17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4653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Please take out your signed syllabus and safety contract for check-off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24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65" y="281101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Theme: </a:t>
            </a:r>
            <a:br>
              <a:rPr lang="en-US" dirty="0" smtClean="0"/>
            </a:br>
            <a:r>
              <a:rPr lang="en-US" dirty="0" smtClean="0"/>
              <a:t>Tragedy of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r>
              <a:rPr lang="en-US" dirty="0" smtClean="0"/>
              <a:t>Professor Garrett Hardin, an Ecology professor at UCSB, published a famous paper in 1968 called “The Tragedy of the Commons”.  </a:t>
            </a:r>
          </a:p>
          <a:p>
            <a:r>
              <a:rPr lang="en-US" dirty="0" smtClean="0"/>
              <a:t>Let’s piece together what the term means, with a story and lab activity!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011460"/>
            <a:ext cx="300037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Tragedy example: the </a:t>
            </a:r>
            <a:r>
              <a:rPr lang="en-US" dirty="0" err="1" smtClean="0"/>
              <a:t>lorax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2985" y="1752600"/>
            <a:ext cx="7796030" cy="166492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Listen intently as I read aloud “The </a:t>
            </a:r>
            <a:r>
              <a:rPr lang="en-US" dirty="0" err="1"/>
              <a:t>L</a:t>
            </a:r>
            <a:r>
              <a:rPr lang="en-US" dirty="0" err="1" smtClean="0"/>
              <a:t>orax</a:t>
            </a:r>
            <a:r>
              <a:rPr lang="en-US" dirty="0" smtClean="0"/>
              <a:t>” by Dr. Seuss.</a:t>
            </a:r>
          </a:p>
          <a:p>
            <a:r>
              <a:rPr lang="en-US" dirty="0" smtClean="0"/>
              <a:t>At the end of each section, answer the questions on The </a:t>
            </a:r>
            <a:r>
              <a:rPr lang="en-US" dirty="0"/>
              <a:t>L</a:t>
            </a:r>
            <a:r>
              <a:rPr lang="en-US" dirty="0" smtClean="0"/>
              <a:t>orax document found </a:t>
            </a:r>
            <a:r>
              <a:rPr lang="en-US" dirty="0" smtClean="0"/>
              <a:t>on Google classroom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507265"/>
            <a:ext cx="3582080" cy="2005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46" y="4416356"/>
            <a:ext cx="2634615" cy="2103301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4876800" y="4522890"/>
            <a:ext cx="2349226" cy="1974713"/>
          </a:xfrm>
          <a:prstGeom prst="noSmoking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Chapter One Reading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6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illustrate that environmental events are actually multi-layered, including science, economics, politics, and public health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2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I</a:t>
            </a:r>
          </a:p>
          <a:p>
            <a:pPr marL="0" indent="0">
              <a:buNone/>
            </a:pPr>
            <a:r>
              <a:rPr lang="en-US" dirty="0" smtClean="0"/>
              <a:t>even</a:t>
            </a:r>
          </a:p>
          <a:p>
            <a:pPr marL="0" indent="0">
              <a:buNone/>
            </a:pPr>
            <a:r>
              <a:rPr lang="en-US" dirty="0" smtClean="0"/>
              <a:t>choose?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96"/>
            <a:ext cx="7523738" cy="3139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127974"/>
            <a:ext cx="6743700" cy="3795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1738" y="1522201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www.climatecentral.org/news/interactive-wildfires-map-tracks-blazes-in-us-17916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5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5214937"/>
            <a:ext cx="3886200" cy="19659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https://www.facebook.com/ABCNews/videos/10156271239353812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" y="1612583"/>
            <a:ext cx="474662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578" y="1874520"/>
            <a:ext cx="5209362" cy="2928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97" y="4279583"/>
            <a:ext cx="4771481" cy="25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Harvey and 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APES is about a YUGE variety of topics that are intertwined</a:t>
            </a:r>
          </a:p>
          <a:p>
            <a:r>
              <a:rPr lang="en-US" dirty="0" smtClean="0"/>
              <a:t>Let’s see how Harvey, Irma, Jose, and Katia help us understand the AP Outline</a:t>
            </a:r>
          </a:p>
          <a:p>
            <a:endParaRPr lang="en-US" dirty="0"/>
          </a:p>
          <a:p>
            <a:r>
              <a:rPr lang="en-US" dirty="0" smtClean="0"/>
              <a:t>Choose a partner</a:t>
            </a:r>
          </a:p>
          <a:p>
            <a:r>
              <a:rPr lang="en-US" dirty="0" smtClean="0"/>
              <a:t>Find the Harvey articles on my website (APES Online Links) and decide who is partner A and who is B</a:t>
            </a:r>
          </a:p>
        </p:txBody>
      </p:sp>
    </p:spTree>
    <p:extLst>
      <p:ext uri="{BB962C8B-B14F-4D97-AF65-F5344CB8AC3E}">
        <p14:creationId xmlns:p14="http://schemas.microsoft.com/office/powerpoint/2010/main" val="343765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Harvey and 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my diagram (one per pair)</a:t>
            </a:r>
          </a:p>
          <a:p>
            <a:r>
              <a:rPr lang="en-US" dirty="0" smtClean="0"/>
              <a:t>Include all 10 terms (next slide) </a:t>
            </a:r>
          </a:p>
          <a:p>
            <a:r>
              <a:rPr lang="en-US" dirty="0" smtClean="0"/>
              <a:t>On each arm, write 2 bullet points explaining how the term relates to Hurricane Harvey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3677702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1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Habitat destruction</a:t>
            </a:r>
          </a:p>
          <a:p>
            <a:pPr marL="0" indent="0" algn="ctr">
              <a:buNone/>
            </a:pPr>
            <a:r>
              <a:rPr lang="en-US" dirty="0" smtClean="0"/>
              <a:t>Water Pollution</a:t>
            </a:r>
          </a:p>
          <a:p>
            <a:pPr marL="0" indent="0" algn="ctr">
              <a:buNone/>
            </a:pPr>
            <a:r>
              <a:rPr lang="en-US" dirty="0" smtClean="0"/>
              <a:t>Fossil Fuels</a:t>
            </a:r>
          </a:p>
          <a:p>
            <a:pPr marL="0" indent="0" algn="ctr">
              <a:buNone/>
            </a:pPr>
            <a:r>
              <a:rPr lang="en-US" dirty="0" smtClean="0"/>
              <a:t>Economics</a:t>
            </a:r>
          </a:p>
          <a:p>
            <a:pPr marL="0" indent="0" algn="ctr">
              <a:buNone/>
            </a:pPr>
            <a:r>
              <a:rPr lang="en-US" dirty="0" smtClean="0"/>
              <a:t>Politics</a:t>
            </a:r>
          </a:p>
          <a:p>
            <a:pPr marL="0" indent="0" algn="ctr">
              <a:buNone/>
            </a:pPr>
            <a:r>
              <a:rPr lang="en-US" dirty="0" smtClean="0"/>
              <a:t>City planning</a:t>
            </a:r>
          </a:p>
          <a:p>
            <a:pPr marL="0" indent="0" algn="ctr">
              <a:buNone/>
            </a:pPr>
            <a:r>
              <a:rPr lang="en-US" dirty="0" smtClean="0"/>
              <a:t>Hazardous waste</a:t>
            </a:r>
          </a:p>
          <a:p>
            <a:pPr marL="0" indent="0" algn="ctr">
              <a:buNone/>
            </a:pPr>
            <a:r>
              <a:rPr lang="en-US" dirty="0" smtClean="0"/>
              <a:t>Climate change</a:t>
            </a:r>
          </a:p>
          <a:p>
            <a:pPr marL="0" indent="0" algn="ctr">
              <a:buNone/>
            </a:pPr>
            <a:r>
              <a:rPr lang="en-US" dirty="0" smtClean="0"/>
              <a:t>Biological waste</a:t>
            </a:r>
          </a:p>
          <a:p>
            <a:pPr marL="0" indent="0" algn="ctr">
              <a:buNone/>
            </a:pPr>
            <a:r>
              <a:rPr lang="en-US" dirty="0" smtClean="0"/>
              <a:t>Overpopulation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2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College Board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to each arm, write the chapter and part of the CB outline containing the topic.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join Google classroom</a:t>
            </a:r>
          </a:p>
          <a:p>
            <a:endParaRPr lang="en-US" dirty="0"/>
          </a:p>
          <a:p>
            <a:r>
              <a:rPr lang="en-US" dirty="0" smtClean="0"/>
              <a:t>APES Period 1: </a:t>
            </a:r>
            <a:r>
              <a:rPr lang="en-US" dirty="0"/>
              <a:t>o5akz8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APES Period 3: </a:t>
            </a:r>
            <a:r>
              <a:rPr lang="en-US" dirty="0" err="1" smtClean="0"/>
              <a:t>uameip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69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286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Trebuchet MS</vt:lpstr>
      <vt:lpstr>Wingdings</vt:lpstr>
      <vt:lpstr>Wingdings 2</vt:lpstr>
      <vt:lpstr>Opulent</vt:lpstr>
      <vt:lpstr>Apes 9/7/17</vt:lpstr>
      <vt:lpstr>Learning targets</vt:lpstr>
      <vt:lpstr>PowerPoint Presentation</vt:lpstr>
      <vt:lpstr>What the heck?</vt:lpstr>
      <vt:lpstr>Harvey and apes</vt:lpstr>
      <vt:lpstr>Harvey and apes</vt:lpstr>
      <vt:lpstr>Terms to include</vt:lpstr>
      <vt:lpstr>College Board Outline</vt:lpstr>
      <vt:lpstr>Logistics </vt:lpstr>
      <vt:lpstr>Major Theme:  Tragedy of the Commons</vt:lpstr>
      <vt:lpstr>Tragedy example: the lorax</vt:lpstr>
      <vt:lpstr>Due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Tyrell</dc:creator>
  <cp:lastModifiedBy>Tyrell Hardtke</cp:lastModifiedBy>
  <cp:revision>21</cp:revision>
  <dcterms:created xsi:type="dcterms:W3CDTF">2015-08-31T03:53:50Z</dcterms:created>
  <dcterms:modified xsi:type="dcterms:W3CDTF">2017-09-08T04:07:49Z</dcterms:modified>
</cp:coreProperties>
</file>